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305" r:id="rId2"/>
    <p:sldId id="256" r:id="rId3"/>
    <p:sldId id="303" r:id="rId4"/>
    <p:sldId id="25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275" r:id="rId22"/>
    <p:sldId id="294" r:id="rId23"/>
    <p:sldId id="276" r:id="rId24"/>
    <p:sldId id="277" r:id="rId25"/>
    <p:sldId id="287" r:id="rId26"/>
    <p:sldId id="278" r:id="rId27"/>
    <p:sldId id="279" r:id="rId28"/>
    <p:sldId id="280" r:id="rId29"/>
    <p:sldId id="283" r:id="rId30"/>
    <p:sldId id="281" r:id="rId31"/>
    <p:sldId id="284" r:id="rId32"/>
    <p:sldId id="282" r:id="rId33"/>
    <p:sldId id="290" r:id="rId34"/>
    <p:sldId id="298" r:id="rId35"/>
    <p:sldId id="300" r:id="rId36"/>
    <p:sldId id="306" r:id="rId37"/>
    <p:sldId id="301" r:id="rId38"/>
    <p:sldId id="302" r:id="rId39"/>
    <p:sldId id="307" r:id="rId40"/>
    <p:sldId id="633" r:id="rId41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127BB"/>
    <a:srgbClr val="CC99FF"/>
    <a:srgbClr val="CC0099"/>
    <a:srgbClr val="5E206A"/>
    <a:srgbClr val="679E2A"/>
    <a:srgbClr val="66FF33"/>
    <a:srgbClr val="00FFFF"/>
    <a:srgbClr val="FF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698EE-FE1D-460A-B4E4-FA4141DBAFB6}" type="doc">
      <dgm:prSet loTypeId="urn:microsoft.com/office/officeart/2005/8/layout/cycle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3C6C805D-2611-4475-B520-F21056C69EC8}">
      <dgm:prSet phldrT="[Texto]"/>
      <dgm:spPr/>
      <dgm:t>
        <a:bodyPr/>
        <a:lstStyle/>
        <a:p>
          <a:r>
            <a:rPr lang="es-MX" dirty="0"/>
            <a:t>Tienen fecha de inicio y de finalización fácilmente identificados</a:t>
          </a:r>
        </a:p>
      </dgm:t>
    </dgm:pt>
    <dgm:pt modelId="{27088C98-4CA0-461D-8207-BCD29634D2ED}" type="parTrans" cxnId="{3243A094-0254-4EA1-82C5-816B15A8E625}">
      <dgm:prSet/>
      <dgm:spPr/>
      <dgm:t>
        <a:bodyPr/>
        <a:lstStyle/>
        <a:p>
          <a:endParaRPr lang="es-MX"/>
        </a:p>
      </dgm:t>
    </dgm:pt>
    <dgm:pt modelId="{C0DD9A95-9B2A-43B4-8148-F9A183705B4C}" type="sibTrans" cxnId="{3243A094-0254-4EA1-82C5-816B15A8E625}">
      <dgm:prSet/>
      <dgm:spPr/>
      <dgm:t>
        <a:bodyPr/>
        <a:lstStyle/>
        <a:p>
          <a:endParaRPr lang="es-MX"/>
        </a:p>
      </dgm:t>
    </dgm:pt>
    <dgm:pt modelId="{00DE2C1A-B0CC-43C0-B4D9-577C998B2857}">
      <dgm:prSet phldrT="[Texto]"/>
      <dgm:spPr/>
      <dgm:t>
        <a:bodyPr/>
        <a:lstStyle/>
        <a:p>
          <a:r>
            <a:rPr lang="es-MX" dirty="0"/>
            <a:t>Generalmente, se encuentran regulados por las disposiciones normativas del Sujeto obligado</a:t>
          </a:r>
        </a:p>
      </dgm:t>
    </dgm:pt>
    <dgm:pt modelId="{32627FE3-4F1B-4FC1-81D9-63835754991F}" type="parTrans" cxnId="{4A855407-6EC1-4A18-9617-500B91092E25}">
      <dgm:prSet/>
      <dgm:spPr/>
      <dgm:t>
        <a:bodyPr/>
        <a:lstStyle/>
        <a:p>
          <a:endParaRPr lang="es-MX"/>
        </a:p>
      </dgm:t>
    </dgm:pt>
    <dgm:pt modelId="{1BA2D276-5BF3-4633-A873-2C955BE63A02}" type="sibTrans" cxnId="{4A855407-6EC1-4A18-9617-500B91092E25}">
      <dgm:prSet/>
      <dgm:spPr/>
      <dgm:t>
        <a:bodyPr/>
        <a:lstStyle/>
        <a:p>
          <a:endParaRPr lang="es-MX"/>
        </a:p>
      </dgm:t>
    </dgm:pt>
    <dgm:pt modelId="{7A4C9444-234B-4198-A75F-1C4CD9635AD2}">
      <dgm:prSet phldrT="[Texto]"/>
      <dgm:spPr/>
      <dgm:t>
        <a:bodyPr/>
        <a:lstStyle/>
        <a:p>
          <a:r>
            <a:rPr lang="es-MX" dirty="0"/>
            <a:t>Frecuentemente se complementan con el llenado de formatos.</a:t>
          </a:r>
        </a:p>
      </dgm:t>
    </dgm:pt>
    <dgm:pt modelId="{45CAE7AF-A8AB-4F65-A29A-7CC6C092118A}" type="parTrans" cxnId="{97E5BA4C-884A-4A67-A359-F69CC972C106}">
      <dgm:prSet/>
      <dgm:spPr/>
      <dgm:t>
        <a:bodyPr/>
        <a:lstStyle/>
        <a:p>
          <a:endParaRPr lang="es-MX"/>
        </a:p>
      </dgm:t>
    </dgm:pt>
    <dgm:pt modelId="{9C6F667F-64CA-4BEF-8348-2E92BC8C9987}" type="sibTrans" cxnId="{97E5BA4C-884A-4A67-A359-F69CC972C106}">
      <dgm:prSet/>
      <dgm:spPr/>
      <dgm:t>
        <a:bodyPr/>
        <a:lstStyle/>
        <a:p>
          <a:endParaRPr lang="es-MX"/>
        </a:p>
      </dgm:t>
    </dgm:pt>
    <dgm:pt modelId="{4CB91D65-7ECB-4A3B-9CD4-545026B3829E}">
      <dgm:prSet phldrT="[Texto]"/>
      <dgm:spPr/>
      <dgm:t>
        <a:bodyPr/>
        <a:lstStyle/>
        <a:p>
          <a:r>
            <a:rPr lang="es-MX" dirty="0"/>
            <a:t>Los tramites o asuntos inician con las solicitudes que se reciben en las áreas.</a:t>
          </a:r>
        </a:p>
      </dgm:t>
    </dgm:pt>
    <dgm:pt modelId="{1A110CAB-46DC-4F0C-86AD-5C4C68C1F678}" type="parTrans" cxnId="{79629265-47B0-449E-B603-4B8251751144}">
      <dgm:prSet/>
      <dgm:spPr/>
      <dgm:t>
        <a:bodyPr/>
        <a:lstStyle/>
        <a:p>
          <a:endParaRPr lang="es-MX"/>
        </a:p>
      </dgm:t>
    </dgm:pt>
    <dgm:pt modelId="{1DA6CC9D-467B-4A93-8D06-1FCAC22D6FB4}" type="sibTrans" cxnId="{79629265-47B0-449E-B603-4B8251751144}">
      <dgm:prSet/>
      <dgm:spPr/>
      <dgm:t>
        <a:bodyPr/>
        <a:lstStyle/>
        <a:p>
          <a:endParaRPr lang="es-MX"/>
        </a:p>
      </dgm:t>
    </dgm:pt>
    <dgm:pt modelId="{C20776FF-013B-4054-A959-188829024202}">
      <dgm:prSet phldrT="[Texto]"/>
      <dgm:spPr/>
      <dgm:t>
        <a:bodyPr/>
        <a:lstStyle/>
        <a:p>
          <a:r>
            <a:rPr lang="es-MX" dirty="0"/>
            <a:t>Se reciben y/o se despechan por la unidad de correspondencia u oficialía de partes.</a:t>
          </a:r>
        </a:p>
      </dgm:t>
    </dgm:pt>
    <dgm:pt modelId="{BB0FCB13-F9D3-4C3E-8BA4-FDCEE63102D3}" type="parTrans" cxnId="{7EAFF43B-2270-4E36-BFD5-C39D63EE20D3}">
      <dgm:prSet/>
      <dgm:spPr/>
      <dgm:t>
        <a:bodyPr/>
        <a:lstStyle/>
        <a:p>
          <a:endParaRPr lang="es-MX"/>
        </a:p>
      </dgm:t>
    </dgm:pt>
    <dgm:pt modelId="{6204EB74-70CA-44BB-B641-AC98EBA7A5ED}" type="sibTrans" cxnId="{7EAFF43B-2270-4E36-BFD5-C39D63EE20D3}">
      <dgm:prSet/>
      <dgm:spPr/>
      <dgm:t>
        <a:bodyPr/>
        <a:lstStyle/>
        <a:p>
          <a:endParaRPr lang="es-MX"/>
        </a:p>
      </dgm:t>
    </dgm:pt>
    <dgm:pt modelId="{10AAE580-B2AB-46A1-95FE-D495A31838AE}" type="pres">
      <dgm:prSet presAssocID="{C70698EE-FE1D-460A-B4E4-FA4141DBAF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1F7B15-04B8-410D-98BA-C2148FE5C5FF}" type="pres">
      <dgm:prSet presAssocID="{3C6C805D-2611-4475-B520-F21056C69EC8}" presName="node" presStyleLbl="node1" presStyleIdx="0" presStyleCnt="5" custScaleX="159995" custScaleY="1212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C7D559-07A1-43FC-9B6C-39E63C9FBAE1}" type="pres">
      <dgm:prSet presAssocID="{3C6C805D-2611-4475-B520-F21056C69EC8}" presName="spNode" presStyleCnt="0"/>
      <dgm:spPr/>
    </dgm:pt>
    <dgm:pt modelId="{15B7897B-04E2-4C97-AA9D-31DFD8AABCBB}" type="pres">
      <dgm:prSet presAssocID="{C0DD9A95-9B2A-43B4-8148-F9A183705B4C}" presName="sibTrans" presStyleLbl="sibTrans1D1" presStyleIdx="0" presStyleCnt="5"/>
      <dgm:spPr/>
      <dgm:t>
        <a:bodyPr/>
        <a:lstStyle/>
        <a:p>
          <a:endParaRPr lang="es-MX"/>
        </a:p>
      </dgm:t>
    </dgm:pt>
    <dgm:pt modelId="{51E0A344-F2FB-4A0F-A14D-448D1968BA38}" type="pres">
      <dgm:prSet presAssocID="{00DE2C1A-B0CC-43C0-B4D9-577C998B2857}" presName="node" presStyleLbl="node1" presStyleIdx="1" presStyleCnt="5" custScaleX="144989" custScaleY="1216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A197D9-12A9-4C15-90D7-D0AA95637895}" type="pres">
      <dgm:prSet presAssocID="{00DE2C1A-B0CC-43C0-B4D9-577C998B2857}" presName="spNode" presStyleCnt="0"/>
      <dgm:spPr/>
    </dgm:pt>
    <dgm:pt modelId="{6DD66839-59B1-4F7B-A2B2-D660CE7638E3}" type="pres">
      <dgm:prSet presAssocID="{1BA2D276-5BF3-4633-A873-2C955BE63A02}" presName="sibTrans" presStyleLbl="sibTrans1D1" presStyleIdx="1" presStyleCnt="5"/>
      <dgm:spPr/>
      <dgm:t>
        <a:bodyPr/>
        <a:lstStyle/>
        <a:p>
          <a:endParaRPr lang="es-MX"/>
        </a:p>
      </dgm:t>
    </dgm:pt>
    <dgm:pt modelId="{255D95F4-0693-4387-85E4-E6F478D043C0}" type="pres">
      <dgm:prSet presAssocID="{7A4C9444-234B-4198-A75F-1C4CD9635AD2}" presName="node" presStyleLbl="node1" presStyleIdx="2" presStyleCnt="5" custScaleX="125447" custScaleY="122663" custRadScaleRad="105468" custRadScaleInc="-226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35EA12-FD63-42E3-B99F-938409B4FB7E}" type="pres">
      <dgm:prSet presAssocID="{7A4C9444-234B-4198-A75F-1C4CD9635AD2}" presName="spNode" presStyleCnt="0"/>
      <dgm:spPr/>
    </dgm:pt>
    <dgm:pt modelId="{48EFBDAA-2839-4C84-9EA7-C46727F5551A}" type="pres">
      <dgm:prSet presAssocID="{9C6F667F-64CA-4BEF-8348-2E92BC8C9987}" presName="sibTrans" presStyleLbl="sibTrans1D1" presStyleIdx="2" presStyleCnt="5"/>
      <dgm:spPr/>
      <dgm:t>
        <a:bodyPr/>
        <a:lstStyle/>
        <a:p>
          <a:endParaRPr lang="es-MX"/>
        </a:p>
      </dgm:t>
    </dgm:pt>
    <dgm:pt modelId="{95DFABDB-7240-45F2-9A61-1388EF6E198E}" type="pres">
      <dgm:prSet presAssocID="{4CB91D65-7ECB-4A3B-9CD4-545026B3829E}" presName="node" presStyleLbl="node1" presStyleIdx="3" presStyleCnt="5" custScaleX="139836" custScaleY="117926" custRadScaleRad="100568" custRadScaleInc="136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3D91D7-4511-4E67-95E4-ACC9651AA707}" type="pres">
      <dgm:prSet presAssocID="{4CB91D65-7ECB-4A3B-9CD4-545026B3829E}" presName="spNode" presStyleCnt="0"/>
      <dgm:spPr/>
    </dgm:pt>
    <dgm:pt modelId="{ECAD11BC-6692-4C24-99E9-5580C335CD34}" type="pres">
      <dgm:prSet presAssocID="{1DA6CC9D-467B-4A93-8D06-1FCAC22D6FB4}" presName="sibTrans" presStyleLbl="sibTrans1D1" presStyleIdx="3" presStyleCnt="5"/>
      <dgm:spPr/>
      <dgm:t>
        <a:bodyPr/>
        <a:lstStyle/>
        <a:p>
          <a:endParaRPr lang="es-MX"/>
        </a:p>
      </dgm:t>
    </dgm:pt>
    <dgm:pt modelId="{9FC67253-18DA-4A17-94C5-DA9D51F62C84}" type="pres">
      <dgm:prSet presAssocID="{C20776FF-013B-4054-A959-188829024202}" presName="node" presStyleLbl="node1" presStyleIdx="4" presStyleCnt="5" custScaleX="133642" custScaleY="1157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4914F0-29F1-40CA-8B31-E3144FEDF203}" type="pres">
      <dgm:prSet presAssocID="{C20776FF-013B-4054-A959-188829024202}" presName="spNode" presStyleCnt="0"/>
      <dgm:spPr/>
    </dgm:pt>
    <dgm:pt modelId="{C1FDC0F7-3A3A-444F-B17A-600AC84F82A2}" type="pres">
      <dgm:prSet presAssocID="{6204EB74-70CA-44BB-B641-AC98EBA7A5ED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81F5ABDF-B8AE-40C6-A617-85C678D59549}" type="presOf" srcId="{6204EB74-70CA-44BB-B641-AC98EBA7A5ED}" destId="{C1FDC0F7-3A3A-444F-B17A-600AC84F82A2}" srcOrd="0" destOrd="0" presId="urn:microsoft.com/office/officeart/2005/8/layout/cycle5"/>
    <dgm:cxn modelId="{EBDF3E7D-EAB7-4582-A3A8-91A3BBE03224}" type="presOf" srcId="{7A4C9444-234B-4198-A75F-1C4CD9635AD2}" destId="{255D95F4-0693-4387-85E4-E6F478D043C0}" srcOrd="0" destOrd="0" presId="urn:microsoft.com/office/officeart/2005/8/layout/cycle5"/>
    <dgm:cxn modelId="{79629265-47B0-449E-B603-4B8251751144}" srcId="{C70698EE-FE1D-460A-B4E4-FA4141DBAFB6}" destId="{4CB91D65-7ECB-4A3B-9CD4-545026B3829E}" srcOrd="3" destOrd="0" parTransId="{1A110CAB-46DC-4F0C-86AD-5C4C68C1F678}" sibTransId="{1DA6CC9D-467B-4A93-8D06-1FCAC22D6FB4}"/>
    <dgm:cxn modelId="{A5C97471-1E7D-4BE7-B298-0383D37265DA}" type="presOf" srcId="{C70698EE-FE1D-460A-B4E4-FA4141DBAFB6}" destId="{10AAE580-B2AB-46A1-95FE-D495A31838AE}" srcOrd="0" destOrd="0" presId="urn:microsoft.com/office/officeart/2005/8/layout/cycle5"/>
    <dgm:cxn modelId="{97E5BA4C-884A-4A67-A359-F69CC972C106}" srcId="{C70698EE-FE1D-460A-B4E4-FA4141DBAFB6}" destId="{7A4C9444-234B-4198-A75F-1C4CD9635AD2}" srcOrd="2" destOrd="0" parTransId="{45CAE7AF-A8AB-4F65-A29A-7CC6C092118A}" sibTransId="{9C6F667F-64CA-4BEF-8348-2E92BC8C9987}"/>
    <dgm:cxn modelId="{19B8C9BB-FA23-44BB-B0B3-DB4FBBC4E288}" type="presOf" srcId="{C0DD9A95-9B2A-43B4-8148-F9A183705B4C}" destId="{15B7897B-04E2-4C97-AA9D-31DFD8AABCBB}" srcOrd="0" destOrd="0" presId="urn:microsoft.com/office/officeart/2005/8/layout/cycle5"/>
    <dgm:cxn modelId="{11D2B9CF-AB37-459C-8940-EA81DB5EF56A}" type="presOf" srcId="{1BA2D276-5BF3-4633-A873-2C955BE63A02}" destId="{6DD66839-59B1-4F7B-A2B2-D660CE7638E3}" srcOrd="0" destOrd="0" presId="urn:microsoft.com/office/officeart/2005/8/layout/cycle5"/>
    <dgm:cxn modelId="{636D898F-13EF-46E5-AE58-B755EEB148C9}" type="presOf" srcId="{4CB91D65-7ECB-4A3B-9CD4-545026B3829E}" destId="{95DFABDB-7240-45F2-9A61-1388EF6E198E}" srcOrd="0" destOrd="0" presId="urn:microsoft.com/office/officeart/2005/8/layout/cycle5"/>
    <dgm:cxn modelId="{C8657E0F-6708-44BF-9A96-D26CF241659F}" type="presOf" srcId="{9C6F667F-64CA-4BEF-8348-2E92BC8C9987}" destId="{48EFBDAA-2839-4C84-9EA7-C46727F5551A}" srcOrd="0" destOrd="0" presId="urn:microsoft.com/office/officeart/2005/8/layout/cycle5"/>
    <dgm:cxn modelId="{D67F81A1-1C3F-4306-BAF5-50B48FEF9D6A}" type="presOf" srcId="{00DE2C1A-B0CC-43C0-B4D9-577C998B2857}" destId="{51E0A344-F2FB-4A0F-A14D-448D1968BA38}" srcOrd="0" destOrd="0" presId="urn:microsoft.com/office/officeart/2005/8/layout/cycle5"/>
    <dgm:cxn modelId="{832301FF-8F9C-46C1-9786-D32CB7C9BD0B}" type="presOf" srcId="{1DA6CC9D-467B-4A93-8D06-1FCAC22D6FB4}" destId="{ECAD11BC-6692-4C24-99E9-5580C335CD34}" srcOrd="0" destOrd="0" presId="urn:microsoft.com/office/officeart/2005/8/layout/cycle5"/>
    <dgm:cxn modelId="{ECC48BD6-7FB5-46A0-981D-DB0359ACA160}" type="presOf" srcId="{3C6C805D-2611-4475-B520-F21056C69EC8}" destId="{221F7B15-04B8-410D-98BA-C2148FE5C5FF}" srcOrd="0" destOrd="0" presId="urn:microsoft.com/office/officeart/2005/8/layout/cycle5"/>
    <dgm:cxn modelId="{CB6C8C2E-9431-4850-9D25-0C16CC9B038C}" type="presOf" srcId="{C20776FF-013B-4054-A959-188829024202}" destId="{9FC67253-18DA-4A17-94C5-DA9D51F62C84}" srcOrd="0" destOrd="0" presId="urn:microsoft.com/office/officeart/2005/8/layout/cycle5"/>
    <dgm:cxn modelId="{4A855407-6EC1-4A18-9617-500B91092E25}" srcId="{C70698EE-FE1D-460A-B4E4-FA4141DBAFB6}" destId="{00DE2C1A-B0CC-43C0-B4D9-577C998B2857}" srcOrd="1" destOrd="0" parTransId="{32627FE3-4F1B-4FC1-81D9-63835754991F}" sibTransId="{1BA2D276-5BF3-4633-A873-2C955BE63A02}"/>
    <dgm:cxn modelId="{7EAFF43B-2270-4E36-BFD5-C39D63EE20D3}" srcId="{C70698EE-FE1D-460A-B4E4-FA4141DBAFB6}" destId="{C20776FF-013B-4054-A959-188829024202}" srcOrd="4" destOrd="0" parTransId="{BB0FCB13-F9D3-4C3E-8BA4-FDCEE63102D3}" sibTransId="{6204EB74-70CA-44BB-B641-AC98EBA7A5ED}"/>
    <dgm:cxn modelId="{3243A094-0254-4EA1-82C5-816B15A8E625}" srcId="{C70698EE-FE1D-460A-B4E4-FA4141DBAFB6}" destId="{3C6C805D-2611-4475-B520-F21056C69EC8}" srcOrd="0" destOrd="0" parTransId="{27088C98-4CA0-461D-8207-BCD29634D2ED}" sibTransId="{C0DD9A95-9B2A-43B4-8148-F9A183705B4C}"/>
    <dgm:cxn modelId="{3E38F6E0-2822-4881-8FE7-38253F4D2059}" type="presParOf" srcId="{10AAE580-B2AB-46A1-95FE-D495A31838AE}" destId="{221F7B15-04B8-410D-98BA-C2148FE5C5FF}" srcOrd="0" destOrd="0" presId="urn:microsoft.com/office/officeart/2005/8/layout/cycle5"/>
    <dgm:cxn modelId="{DDD36B32-E0E2-4B80-97AC-588E54D3E650}" type="presParOf" srcId="{10AAE580-B2AB-46A1-95FE-D495A31838AE}" destId="{45C7D559-07A1-43FC-9B6C-39E63C9FBAE1}" srcOrd="1" destOrd="0" presId="urn:microsoft.com/office/officeart/2005/8/layout/cycle5"/>
    <dgm:cxn modelId="{610E7CC6-D253-4898-961F-63E5BA15D012}" type="presParOf" srcId="{10AAE580-B2AB-46A1-95FE-D495A31838AE}" destId="{15B7897B-04E2-4C97-AA9D-31DFD8AABCBB}" srcOrd="2" destOrd="0" presId="urn:microsoft.com/office/officeart/2005/8/layout/cycle5"/>
    <dgm:cxn modelId="{BFEE830D-B876-479A-AC17-A3E33F359017}" type="presParOf" srcId="{10AAE580-B2AB-46A1-95FE-D495A31838AE}" destId="{51E0A344-F2FB-4A0F-A14D-448D1968BA38}" srcOrd="3" destOrd="0" presId="urn:microsoft.com/office/officeart/2005/8/layout/cycle5"/>
    <dgm:cxn modelId="{1476F9D5-6C7A-4A0A-8702-7F955C7F77F3}" type="presParOf" srcId="{10AAE580-B2AB-46A1-95FE-D495A31838AE}" destId="{62A197D9-12A9-4C15-90D7-D0AA95637895}" srcOrd="4" destOrd="0" presId="urn:microsoft.com/office/officeart/2005/8/layout/cycle5"/>
    <dgm:cxn modelId="{43011893-B72A-4FD8-BF18-318E31EEF3AE}" type="presParOf" srcId="{10AAE580-B2AB-46A1-95FE-D495A31838AE}" destId="{6DD66839-59B1-4F7B-A2B2-D660CE7638E3}" srcOrd="5" destOrd="0" presId="urn:microsoft.com/office/officeart/2005/8/layout/cycle5"/>
    <dgm:cxn modelId="{C45C3172-4E9C-454D-AC05-D34459DE5CE3}" type="presParOf" srcId="{10AAE580-B2AB-46A1-95FE-D495A31838AE}" destId="{255D95F4-0693-4387-85E4-E6F478D043C0}" srcOrd="6" destOrd="0" presId="urn:microsoft.com/office/officeart/2005/8/layout/cycle5"/>
    <dgm:cxn modelId="{A5CCBE8C-24D4-4539-86AC-CAF15B42A6F3}" type="presParOf" srcId="{10AAE580-B2AB-46A1-95FE-D495A31838AE}" destId="{7F35EA12-FD63-42E3-B99F-938409B4FB7E}" srcOrd="7" destOrd="0" presId="urn:microsoft.com/office/officeart/2005/8/layout/cycle5"/>
    <dgm:cxn modelId="{E41C769B-DE87-4C5C-9FC6-0454311CD09A}" type="presParOf" srcId="{10AAE580-B2AB-46A1-95FE-D495A31838AE}" destId="{48EFBDAA-2839-4C84-9EA7-C46727F5551A}" srcOrd="8" destOrd="0" presId="urn:microsoft.com/office/officeart/2005/8/layout/cycle5"/>
    <dgm:cxn modelId="{0936DF5D-8470-4D28-B3C2-441113429C66}" type="presParOf" srcId="{10AAE580-B2AB-46A1-95FE-D495A31838AE}" destId="{95DFABDB-7240-45F2-9A61-1388EF6E198E}" srcOrd="9" destOrd="0" presId="urn:microsoft.com/office/officeart/2005/8/layout/cycle5"/>
    <dgm:cxn modelId="{6699EC18-73B1-45A2-8539-C015B49243DB}" type="presParOf" srcId="{10AAE580-B2AB-46A1-95FE-D495A31838AE}" destId="{FF3D91D7-4511-4E67-95E4-ACC9651AA707}" srcOrd="10" destOrd="0" presId="urn:microsoft.com/office/officeart/2005/8/layout/cycle5"/>
    <dgm:cxn modelId="{DD7A1CF8-6609-4607-9C65-1D0FD0663C2E}" type="presParOf" srcId="{10AAE580-B2AB-46A1-95FE-D495A31838AE}" destId="{ECAD11BC-6692-4C24-99E9-5580C335CD34}" srcOrd="11" destOrd="0" presId="urn:microsoft.com/office/officeart/2005/8/layout/cycle5"/>
    <dgm:cxn modelId="{83D34B58-1FAC-4E2E-9435-B99736224DBA}" type="presParOf" srcId="{10AAE580-B2AB-46A1-95FE-D495A31838AE}" destId="{9FC67253-18DA-4A17-94C5-DA9D51F62C84}" srcOrd="12" destOrd="0" presId="urn:microsoft.com/office/officeart/2005/8/layout/cycle5"/>
    <dgm:cxn modelId="{5FEC7ABE-5ED3-4570-9069-F10978515426}" type="presParOf" srcId="{10AAE580-B2AB-46A1-95FE-D495A31838AE}" destId="{CC4914F0-29F1-40CA-8B31-E3144FEDF203}" srcOrd="13" destOrd="0" presId="urn:microsoft.com/office/officeart/2005/8/layout/cycle5"/>
    <dgm:cxn modelId="{689490F7-1584-4CC7-B3F5-F91347F493E2}" type="presParOf" srcId="{10AAE580-B2AB-46A1-95FE-D495A31838AE}" destId="{C1FDC0F7-3A3A-444F-B17A-600AC84F82A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25C78-A214-469E-BDF6-77C54F477CC1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866C3311-5F3A-48ED-85E3-499AE8E95619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  <a:cs typeface="Arial" panose="020B0604020202020204" pitchFamily="34" charset="0"/>
            </a:rPr>
            <a:t>Presidencia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46304-698D-43C6-AEB9-4C55AC3E90EF}" type="parTrans" cxnId="{C4257F51-CD12-46C5-AC2F-85EF9903150A}">
      <dgm:prSet/>
      <dgm:spPr/>
      <dgm:t>
        <a:bodyPr/>
        <a:lstStyle/>
        <a:p>
          <a:endParaRPr lang="es-MX"/>
        </a:p>
      </dgm:t>
    </dgm:pt>
    <dgm:pt modelId="{214C89FE-E415-4D58-AC14-B2098355457D}" type="sibTrans" cxnId="{C4257F51-CD12-46C5-AC2F-85EF9903150A}">
      <dgm:prSet/>
      <dgm:spPr/>
      <dgm:t>
        <a:bodyPr/>
        <a:lstStyle/>
        <a:p>
          <a:endParaRPr lang="es-MX"/>
        </a:p>
      </dgm:t>
    </dgm:pt>
    <dgm:pt modelId="{269824DA-46CE-4B29-84F4-155A2453E8E3}" type="asst">
      <dgm:prSet phldrT="[Texto]"/>
      <dgm:spPr/>
      <dgm:t>
        <a:bodyPr/>
        <a:lstStyle/>
        <a:p>
          <a:r>
            <a:rPr lang="es-MX" b="1"/>
            <a:t>Área de archivos</a:t>
          </a:r>
          <a:endParaRPr lang="es-MX" b="1" dirty="0"/>
        </a:p>
      </dgm:t>
    </dgm:pt>
    <dgm:pt modelId="{855AF598-1238-4F87-8140-F64454EED30E}" type="parTrans" cxnId="{F592E949-449B-4A85-BEAA-9916CC31BF64}">
      <dgm:prSet/>
      <dgm:spPr/>
      <dgm:t>
        <a:bodyPr/>
        <a:lstStyle/>
        <a:p>
          <a:endParaRPr lang="es-MX"/>
        </a:p>
      </dgm:t>
    </dgm:pt>
    <dgm:pt modelId="{3771926E-A765-42C7-B5CF-51B41F760A49}" type="sibTrans" cxnId="{F592E949-449B-4A85-BEAA-9916CC31BF64}">
      <dgm:prSet/>
      <dgm:spPr/>
      <dgm:t>
        <a:bodyPr/>
        <a:lstStyle/>
        <a:p>
          <a:endParaRPr lang="es-MX"/>
        </a:p>
      </dgm:t>
    </dgm:pt>
    <dgm:pt modelId="{843565E3-4B83-4FB6-BB7F-0420E50D7B96}">
      <dgm:prSet phldrT="[Texto]"/>
      <dgm:spPr/>
      <dgm:t>
        <a:bodyPr/>
        <a:lstStyle/>
        <a:p>
          <a:r>
            <a:rPr lang="es-MX" dirty="0"/>
            <a:t>Trámite </a:t>
          </a:r>
        </a:p>
      </dgm:t>
    </dgm:pt>
    <dgm:pt modelId="{B4F330B4-0C92-470C-B455-60B7EFD5F46E}" type="parTrans" cxnId="{499B522A-ED96-40A1-ACE6-2DCC9BAE90CB}">
      <dgm:prSet/>
      <dgm:spPr/>
      <dgm:t>
        <a:bodyPr/>
        <a:lstStyle/>
        <a:p>
          <a:endParaRPr lang="es-MX"/>
        </a:p>
      </dgm:t>
    </dgm:pt>
    <dgm:pt modelId="{4A4ED5E3-B519-44E5-B781-4942F8BDDE37}" type="sibTrans" cxnId="{499B522A-ED96-40A1-ACE6-2DCC9BAE90CB}">
      <dgm:prSet/>
      <dgm:spPr/>
      <dgm:t>
        <a:bodyPr/>
        <a:lstStyle/>
        <a:p>
          <a:endParaRPr lang="es-MX"/>
        </a:p>
      </dgm:t>
    </dgm:pt>
    <dgm:pt modelId="{C95FB071-2D87-4666-B77B-160AB1C9B122}">
      <dgm:prSet phldrT="[Texto]"/>
      <dgm:spPr/>
      <dgm:t>
        <a:bodyPr/>
        <a:lstStyle/>
        <a:p>
          <a:r>
            <a:rPr lang="es-MX" dirty="0"/>
            <a:t>Concentración </a:t>
          </a:r>
        </a:p>
      </dgm:t>
    </dgm:pt>
    <dgm:pt modelId="{52B5D4B3-927F-4216-B4D3-42F665F5B2A5}" type="parTrans" cxnId="{C39BEC5A-5731-4561-ABC8-974DDC9F628E}">
      <dgm:prSet/>
      <dgm:spPr/>
      <dgm:t>
        <a:bodyPr/>
        <a:lstStyle/>
        <a:p>
          <a:endParaRPr lang="es-MX"/>
        </a:p>
      </dgm:t>
    </dgm:pt>
    <dgm:pt modelId="{BB3616E5-AE6B-4B4C-841D-7185C23B3661}" type="sibTrans" cxnId="{C39BEC5A-5731-4561-ABC8-974DDC9F628E}">
      <dgm:prSet/>
      <dgm:spPr/>
      <dgm:t>
        <a:bodyPr/>
        <a:lstStyle/>
        <a:p>
          <a:endParaRPr lang="es-MX"/>
        </a:p>
      </dgm:t>
    </dgm:pt>
    <dgm:pt modelId="{95EB6B2A-251D-488D-B6CA-4FEFD2B1D33A}">
      <dgm:prSet phldrT="[Texto]"/>
      <dgm:spPr/>
      <dgm:t>
        <a:bodyPr/>
        <a:lstStyle/>
        <a:p>
          <a:r>
            <a:rPr lang="es-MX" dirty="0"/>
            <a:t>Histórico</a:t>
          </a:r>
        </a:p>
      </dgm:t>
    </dgm:pt>
    <dgm:pt modelId="{2DA8C8DC-EEA3-47AC-A49E-F81552F2A547}" type="parTrans" cxnId="{97E6051A-5E0B-4930-9D9F-C32A959C6FC2}">
      <dgm:prSet/>
      <dgm:spPr/>
      <dgm:t>
        <a:bodyPr/>
        <a:lstStyle/>
        <a:p>
          <a:endParaRPr lang="es-MX"/>
        </a:p>
      </dgm:t>
    </dgm:pt>
    <dgm:pt modelId="{4F52859F-0FA0-4D3A-8748-FCD13A088789}" type="sibTrans" cxnId="{97E6051A-5E0B-4930-9D9F-C32A959C6FC2}">
      <dgm:prSet/>
      <dgm:spPr/>
      <dgm:t>
        <a:bodyPr/>
        <a:lstStyle/>
        <a:p>
          <a:endParaRPr lang="es-MX"/>
        </a:p>
      </dgm:t>
    </dgm:pt>
    <dgm:pt modelId="{7404F58D-FD75-4705-A481-2C5CE7250007}" type="pres">
      <dgm:prSet presAssocID="{53E25C78-A214-469E-BDF6-77C54F477C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F3E4ECB-7BED-4839-9BDD-2900BCE2F724}" type="pres">
      <dgm:prSet presAssocID="{866C3311-5F3A-48ED-85E3-499AE8E95619}" presName="hierRoot1" presStyleCnt="0">
        <dgm:presLayoutVars>
          <dgm:hierBranch val="init"/>
        </dgm:presLayoutVars>
      </dgm:prSet>
      <dgm:spPr/>
    </dgm:pt>
    <dgm:pt modelId="{F49D72A8-A111-4469-8545-505E5B11AA03}" type="pres">
      <dgm:prSet presAssocID="{866C3311-5F3A-48ED-85E3-499AE8E95619}" presName="rootComposite1" presStyleCnt="0"/>
      <dgm:spPr/>
    </dgm:pt>
    <dgm:pt modelId="{C2C05E9A-382F-4F02-B4F1-5C70B3127332}" type="pres">
      <dgm:prSet presAssocID="{866C3311-5F3A-48ED-85E3-499AE8E956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2953DE-854B-402C-AC25-989CABEC6C32}" type="pres">
      <dgm:prSet presAssocID="{866C3311-5F3A-48ED-85E3-499AE8E9561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38D80416-5DF1-4AD3-961E-AF0CC927350F}" type="pres">
      <dgm:prSet presAssocID="{866C3311-5F3A-48ED-85E3-499AE8E95619}" presName="hierChild2" presStyleCnt="0"/>
      <dgm:spPr/>
    </dgm:pt>
    <dgm:pt modelId="{F85111E5-BBA8-4380-A937-360305AC8F6D}" type="pres">
      <dgm:prSet presAssocID="{B4F330B4-0C92-470C-B455-60B7EFD5F46E}" presName="Name37" presStyleLbl="parChTrans1D2" presStyleIdx="0" presStyleCnt="4"/>
      <dgm:spPr/>
      <dgm:t>
        <a:bodyPr/>
        <a:lstStyle/>
        <a:p>
          <a:endParaRPr lang="es-MX"/>
        </a:p>
      </dgm:t>
    </dgm:pt>
    <dgm:pt modelId="{2A28856B-F0A5-4B47-B71D-0AC5BA9B2C4D}" type="pres">
      <dgm:prSet presAssocID="{843565E3-4B83-4FB6-BB7F-0420E50D7B96}" presName="hierRoot2" presStyleCnt="0">
        <dgm:presLayoutVars>
          <dgm:hierBranch val="init"/>
        </dgm:presLayoutVars>
      </dgm:prSet>
      <dgm:spPr/>
    </dgm:pt>
    <dgm:pt modelId="{55E5D3D9-34FC-4B3B-896C-284B3579B9A5}" type="pres">
      <dgm:prSet presAssocID="{843565E3-4B83-4FB6-BB7F-0420E50D7B96}" presName="rootComposite" presStyleCnt="0"/>
      <dgm:spPr/>
    </dgm:pt>
    <dgm:pt modelId="{69171868-95D0-4921-A143-484D3563A279}" type="pres">
      <dgm:prSet presAssocID="{843565E3-4B83-4FB6-BB7F-0420E50D7B9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C1336E3-4115-40CF-A251-447ECFC49296}" type="pres">
      <dgm:prSet presAssocID="{843565E3-4B83-4FB6-BB7F-0420E50D7B96}" presName="rootConnector" presStyleLbl="node2" presStyleIdx="0" presStyleCnt="3"/>
      <dgm:spPr/>
      <dgm:t>
        <a:bodyPr/>
        <a:lstStyle/>
        <a:p>
          <a:endParaRPr lang="es-MX"/>
        </a:p>
      </dgm:t>
    </dgm:pt>
    <dgm:pt modelId="{B27609C4-31BD-40D9-A8AD-0C5B88229698}" type="pres">
      <dgm:prSet presAssocID="{843565E3-4B83-4FB6-BB7F-0420E50D7B96}" presName="hierChild4" presStyleCnt="0"/>
      <dgm:spPr/>
    </dgm:pt>
    <dgm:pt modelId="{07DC6317-6D8E-456D-9B49-1D7DFEADF5C4}" type="pres">
      <dgm:prSet presAssocID="{843565E3-4B83-4FB6-BB7F-0420E50D7B96}" presName="hierChild5" presStyleCnt="0"/>
      <dgm:spPr/>
    </dgm:pt>
    <dgm:pt modelId="{8C1B4B2F-152B-480E-BF3D-005F66280820}" type="pres">
      <dgm:prSet presAssocID="{52B5D4B3-927F-4216-B4D3-42F665F5B2A5}" presName="Name37" presStyleLbl="parChTrans1D2" presStyleIdx="1" presStyleCnt="4"/>
      <dgm:spPr/>
      <dgm:t>
        <a:bodyPr/>
        <a:lstStyle/>
        <a:p>
          <a:endParaRPr lang="es-MX"/>
        </a:p>
      </dgm:t>
    </dgm:pt>
    <dgm:pt modelId="{758188A9-70F6-42AC-82A2-DBF17FEA1C85}" type="pres">
      <dgm:prSet presAssocID="{C95FB071-2D87-4666-B77B-160AB1C9B122}" presName="hierRoot2" presStyleCnt="0">
        <dgm:presLayoutVars>
          <dgm:hierBranch val="init"/>
        </dgm:presLayoutVars>
      </dgm:prSet>
      <dgm:spPr/>
    </dgm:pt>
    <dgm:pt modelId="{4C988BF2-3172-4CCA-BC4E-A55B6F3961AD}" type="pres">
      <dgm:prSet presAssocID="{C95FB071-2D87-4666-B77B-160AB1C9B122}" presName="rootComposite" presStyleCnt="0"/>
      <dgm:spPr/>
    </dgm:pt>
    <dgm:pt modelId="{3F0F77B5-AFAC-4D1C-9C96-C1DC4393B91C}" type="pres">
      <dgm:prSet presAssocID="{C95FB071-2D87-4666-B77B-160AB1C9B12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0110F0B-D5E4-4CA9-AE59-CEAC26D57F90}" type="pres">
      <dgm:prSet presAssocID="{C95FB071-2D87-4666-B77B-160AB1C9B122}" presName="rootConnector" presStyleLbl="node2" presStyleIdx="1" presStyleCnt="3"/>
      <dgm:spPr/>
      <dgm:t>
        <a:bodyPr/>
        <a:lstStyle/>
        <a:p>
          <a:endParaRPr lang="es-MX"/>
        </a:p>
      </dgm:t>
    </dgm:pt>
    <dgm:pt modelId="{873B21F5-CC00-4BE7-A656-2550EFEA07D3}" type="pres">
      <dgm:prSet presAssocID="{C95FB071-2D87-4666-B77B-160AB1C9B122}" presName="hierChild4" presStyleCnt="0"/>
      <dgm:spPr/>
    </dgm:pt>
    <dgm:pt modelId="{478B6BDA-71C7-4213-95AA-E259A512B606}" type="pres">
      <dgm:prSet presAssocID="{C95FB071-2D87-4666-B77B-160AB1C9B122}" presName="hierChild5" presStyleCnt="0"/>
      <dgm:spPr/>
    </dgm:pt>
    <dgm:pt modelId="{482DD6C4-D13D-4271-ACD2-6E98221F5AE7}" type="pres">
      <dgm:prSet presAssocID="{2DA8C8DC-EEA3-47AC-A49E-F81552F2A547}" presName="Name37" presStyleLbl="parChTrans1D2" presStyleIdx="2" presStyleCnt="4"/>
      <dgm:spPr/>
      <dgm:t>
        <a:bodyPr/>
        <a:lstStyle/>
        <a:p>
          <a:endParaRPr lang="es-MX"/>
        </a:p>
      </dgm:t>
    </dgm:pt>
    <dgm:pt modelId="{4249B0BC-92FA-4783-AE8F-2F29ADC27FE8}" type="pres">
      <dgm:prSet presAssocID="{95EB6B2A-251D-488D-B6CA-4FEFD2B1D33A}" presName="hierRoot2" presStyleCnt="0">
        <dgm:presLayoutVars>
          <dgm:hierBranch val="init"/>
        </dgm:presLayoutVars>
      </dgm:prSet>
      <dgm:spPr/>
    </dgm:pt>
    <dgm:pt modelId="{B9A9E63F-D9A2-4A59-AEB7-9CD51C8B46CA}" type="pres">
      <dgm:prSet presAssocID="{95EB6B2A-251D-488D-B6CA-4FEFD2B1D33A}" presName="rootComposite" presStyleCnt="0"/>
      <dgm:spPr/>
    </dgm:pt>
    <dgm:pt modelId="{8377B185-08F8-46BF-8465-857D7AF3C776}" type="pres">
      <dgm:prSet presAssocID="{95EB6B2A-251D-488D-B6CA-4FEFD2B1D33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729C2A1-7C19-47E8-85DC-2D8DCCFB7042}" type="pres">
      <dgm:prSet presAssocID="{95EB6B2A-251D-488D-B6CA-4FEFD2B1D33A}" presName="rootConnector" presStyleLbl="node2" presStyleIdx="2" presStyleCnt="3"/>
      <dgm:spPr/>
      <dgm:t>
        <a:bodyPr/>
        <a:lstStyle/>
        <a:p>
          <a:endParaRPr lang="es-MX"/>
        </a:p>
      </dgm:t>
    </dgm:pt>
    <dgm:pt modelId="{97E1F589-2280-4ABD-84FE-644D4E1E5CEB}" type="pres">
      <dgm:prSet presAssocID="{95EB6B2A-251D-488D-B6CA-4FEFD2B1D33A}" presName="hierChild4" presStyleCnt="0"/>
      <dgm:spPr/>
    </dgm:pt>
    <dgm:pt modelId="{FDCC39A2-37DC-4A0F-83D1-746C41FD2551}" type="pres">
      <dgm:prSet presAssocID="{95EB6B2A-251D-488D-B6CA-4FEFD2B1D33A}" presName="hierChild5" presStyleCnt="0"/>
      <dgm:spPr/>
    </dgm:pt>
    <dgm:pt modelId="{F1ACCCFA-D4F9-41EE-91E7-3786238088B9}" type="pres">
      <dgm:prSet presAssocID="{866C3311-5F3A-48ED-85E3-499AE8E95619}" presName="hierChild3" presStyleCnt="0"/>
      <dgm:spPr/>
    </dgm:pt>
    <dgm:pt modelId="{1B0EC74D-DD7D-414F-8A27-89666297F6C0}" type="pres">
      <dgm:prSet presAssocID="{855AF598-1238-4F87-8140-F64454EED30E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AC7B7FC7-F7D9-4738-B8FB-A25B83A639E2}" type="pres">
      <dgm:prSet presAssocID="{269824DA-46CE-4B29-84F4-155A2453E8E3}" presName="hierRoot3" presStyleCnt="0">
        <dgm:presLayoutVars>
          <dgm:hierBranch val="init"/>
        </dgm:presLayoutVars>
      </dgm:prSet>
      <dgm:spPr/>
    </dgm:pt>
    <dgm:pt modelId="{2891B151-65D9-4387-998B-CCB249D3FC51}" type="pres">
      <dgm:prSet presAssocID="{269824DA-46CE-4B29-84F4-155A2453E8E3}" presName="rootComposite3" presStyleCnt="0"/>
      <dgm:spPr/>
    </dgm:pt>
    <dgm:pt modelId="{9591E545-C15B-4A80-9EF0-123972100293}" type="pres">
      <dgm:prSet presAssocID="{269824DA-46CE-4B29-84F4-155A2453E8E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C84BE38-B800-4560-96D7-DAE21D2048AC}" type="pres">
      <dgm:prSet presAssocID="{269824DA-46CE-4B29-84F4-155A2453E8E3}" presName="rootConnector3" presStyleLbl="asst1" presStyleIdx="0" presStyleCnt="1"/>
      <dgm:spPr/>
      <dgm:t>
        <a:bodyPr/>
        <a:lstStyle/>
        <a:p>
          <a:endParaRPr lang="es-MX"/>
        </a:p>
      </dgm:t>
    </dgm:pt>
    <dgm:pt modelId="{F8876998-41CC-47CB-8949-57C205D07691}" type="pres">
      <dgm:prSet presAssocID="{269824DA-46CE-4B29-84F4-155A2453E8E3}" presName="hierChild6" presStyleCnt="0"/>
      <dgm:spPr/>
    </dgm:pt>
    <dgm:pt modelId="{DF231D07-320E-4FD6-8A41-994D54D033EF}" type="pres">
      <dgm:prSet presAssocID="{269824DA-46CE-4B29-84F4-155A2453E8E3}" presName="hierChild7" presStyleCnt="0"/>
      <dgm:spPr/>
    </dgm:pt>
  </dgm:ptLst>
  <dgm:cxnLst>
    <dgm:cxn modelId="{22573F63-4B7A-4CA1-A73A-3232B7A48800}" type="presOf" srcId="{269824DA-46CE-4B29-84F4-155A2453E8E3}" destId="{7C84BE38-B800-4560-96D7-DAE21D2048AC}" srcOrd="1" destOrd="0" presId="urn:microsoft.com/office/officeart/2005/8/layout/orgChart1"/>
    <dgm:cxn modelId="{C39BEC5A-5731-4561-ABC8-974DDC9F628E}" srcId="{866C3311-5F3A-48ED-85E3-499AE8E95619}" destId="{C95FB071-2D87-4666-B77B-160AB1C9B122}" srcOrd="2" destOrd="0" parTransId="{52B5D4B3-927F-4216-B4D3-42F665F5B2A5}" sibTransId="{BB3616E5-AE6B-4B4C-841D-7185C23B3661}"/>
    <dgm:cxn modelId="{00D8AF8D-24EC-4F94-A305-4968C0E5F949}" type="presOf" srcId="{269824DA-46CE-4B29-84F4-155A2453E8E3}" destId="{9591E545-C15B-4A80-9EF0-123972100293}" srcOrd="0" destOrd="0" presId="urn:microsoft.com/office/officeart/2005/8/layout/orgChart1"/>
    <dgm:cxn modelId="{CB52473B-3424-4E15-8F59-F0FED6574310}" type="presOf" srcId="{C95FB071-2D87-4666-B77B-160AB1C9B122}" destId="{3F0F77B5-AFAC-4D1C-9C96-C1DC4393B91C}" srcOrd="0" destOrd="0" presId="urn:microsoft.com/office/officeart/2005/8/layout/orgChart1"/>
    <dgm:cxn modelId="{0C257A3F-1D99-45CC-863A-B5D376888968}" type="presOf" srcId="{866C3311-5F3A-48ED-85E3-499AE8E95619}" destId="{C2C05E9A-382F-4F02-B4F1-5C70B3127332}" srcOrd="0" destOrd="0" presId="urn:microsoft.com/office/officeart/2005/8/layout/orgChart1"/>
    <dgm:cxn modelId="{50CBDE7F-B37C-4C83-A35B-A5355B0E50ED}" type="presOf" srcId="{95EB6B2A-251D-488D-B6CA-4FEFD2B1D33A}" destId="{9729C2A1-7C19-47E8-85DC-2D8DCCFB7042}" srcOrd="1" destOrd="0" presId="urn:microsoft.com/office/officeart/2005/8/layout/orgChart1"/>
    <dgm:cxn modelId="{2DD8D48E-22E4-499B-8FBB-59A5A51FF39C}" type="presOf" srcId="{866C3311-5F3A-48ED-85E3-499AE8E95619}" destId="{D02953DE-854B-402C-AC25-989CABEC6C32}" srcOrd="1" destOrd="0" presId="urn:microsoft.com/office/officeart/2005/8/layout/orgChart1"/>
    <dgm:cxn modelId="{499B522A-ED96-40A1-ACE6-2DCC9BAE90CB}" srcId="{866C3311-5F3A-48ED-85E3-499AE8E95619}" destId="{843565E3-4B83-4FB6-BB7F-0420E50D7B96}" srcOrd="1" destOrd="0" parTransId="{B4F330B4-0C92-470C-B455-60B7EFD5F46E}" sibTransId="{4A4ED5E3-B519-44E5-B781-4942F8BDDE37}"/>
    <dgm:cxn modelId="{FFDD1594-8174-400B-8A82-BAE498EF877A}" type="presOf" srcId="{53E25C78-A214-469E-BDF6-77C54F477CC1}" destId="{7404F58D-FD75-4705-A481-2C5CE7250007}" srcOrd="0" destOrd="0" presId="urn:microsoft.com/office/officeart/2005/8/layout/orgChart1"/>
    <dgm:cxn modelId="{F592E949-449B-4A85-BEAA-9916CC31BF64}" srcId="{866C3311-5F3A-48ED-85E3-499AE8E95619}" destId="{269824DA-46CE-4B29-84F4-155A2453E8E3}" srcOrd="0" destOrd="0" parTransId="{855AF598-1238-4F87-8140-F64454EED30E}" sibTransId="{3771926E-A765-42C7-B5CF-51B41F760A49}"/>
    <dgm:cxn modelId="{97E6051A-5E0B-4930-9D9F-C32A959C6FC2}" srcId="{866C3311-5F3A-48ED-85E3-499AE8E95619}" destId="{95EB6B2A-251D-488D-B6CA-4FEFD2B1D33A}" srcOrd="3" destOrd="0" parTransId="{2DA8C8DC-EEA3-47AC-A49E-F81552F2A547}" sibTransId="{4F52859F-0FA0-4D3A-8748-FCD13A088789}"/>
    <dgm:cxn modelId="{808BE874-FFA0-4CA1-8259-0A8732683AF2}" type="presOf" srcId="{52B5D4B3-927F-4216-B4D3-42F665F5B2A5}" destId="{8C1B4B2F-152B-480E-BF3D-005F66280820}" srcOrd="0" destOrd="0" presId="urn:microsoft.com/office/officeart/2005/8/layout/orgChart1"/>
    <dgm:cxn modelId="{556DC2D8-641E-4E42-8858-1B9D96CB059A}" type="presOf" srcId="{843565E3-4B83-4FB6-BB7F-0420E50D7B96}" destId="{AC1336E3-4115-40CF-A251-447ECFC49296}" srcOrd="1" destOrd="0" presId="urn:microsoft.com/office/officeart/2005/8/layout/orgChart1"/>
    <dgm:cxn modelId="{F433D0E3-D925-4FDB-A9B2-9E85A1021F2C}" type="presOf" srcId="{95EB6B2A-251D-488D-B6CA-4FEFD2B1D33A}" destId="{8377B185-08F8-46BF-8465-857D7AF3C776}" srcOrd="0" destOrd="0" presId="urn:microsoft.com/office/officeart/2005/8/layout/orgChart1"/>
    <dgm:cxn modelId="{504ECFBE-78F8-4A1A-909C-98F6E6E5DC7B}" type="presOf" srcId="{B4F330B4-0C92-470C-B455-60B7EFD5F46E}" destId="{F85111E5-BBA8-4380-A937-360305AC8F6D}" srcOrd="0" destOrd="0" presId="urn:microsoft.com/office/officeart/2005/8/layout/orgChart1"/>
    <dgm:cxn modelId="{C4257F51-CD12-46C5-AC2F-85EF9903150A}" srcId="{53E25C78-A214-469E-BDF6-77C54F477CC1}" destId="{866C3311-5F3A-48ED-85E3-499AE8E95619}" srcOrd="0" destOrd="0" parTransId="{3B646304-698D-43C6-AEB9-4C55AC3E90EF}" sibTransId="{214C89FE-E415-4D58-AC14-B2098355457D}"/>
    <dgm:cxn modelId="{E21BFCA9-D267-4FE9-950E-84A305558877}" type="presOf" srcId="{C95FB071-2D87-4666-B77B-160AB1C9B122}" destId="{70110F0B-D5E4-4CA9-AE59-CEAC26D57F90}" srcOrd="1" destOrd="0" presId="urn:microsoft.com/office/officeart/2005/8/layout/orgChart1"/>
    <dgm:cxn modelId="{75817C79-0638-4330-8AF0-D25506C21924}" type="presOf" srcId="{2DA8C8DC-EEA3-47AC-A49E-F81552F2A547}" destId="{482DD6C4-D13D-4271-ACD2-6E98221F5AE7}" srcOrd="0" destOrd="0" presId="urn:microsoft.com/office/officeart/2005/8/layout/orgChart1"/>
    <dgm:cxn modelId="{5789F0BF-6125-4856-B4B4-5B54491C3FDA}" type="presOf" srcId="{855AF598-1238-4F87-8140-F64454EED30E}" destId="{1B0EC74D-DD7D-414F-8A27-89666297F6C0}" srcOrd="0" destOrd="0" presId="urn:microsoft.com/office/officeart/2005/8/layout/orgChart1"/>
    <dgm:cxn modelId="{25A057A1-E4CE-44F8-970A-05AD67497A4C}" type="presOf" srcId="{843565E3-4B83-4FB6-BB7F-0420E50D7B96}" destId="{69171868-95D0-4921-A143-484D3563A279}" srcOrd="0" destOrd="0" presId="urn:microsoft.com/office/officeart/2005/8/layout/orgChart1"/>
    <dgm:cxn modelId="{C9829B12-C082-41F6-B394-B4D88B0DA610}" type="presParOf" srcId="{7404F58D-FD75-4705-A481-2C5CE7250007}" destId="{5F3E4ECB-7BED-4839-9BDD-2900BCE2F724}" srcOrd="0" destOrd="0" presId="urn:microsoft.com/office/officeart/2005/8/layout/orgChart1"/>
    <dgm:cxn modelId="{A5C46265-8864-4D97-88AF-39BF5B5A998F}" type="presParOf" srcId="{5F3E4ECB-7BED-4839-9BDD-2900BCE2F724}" destId="{F49D72A8-A111-4469-8545-505E5B11AA03}" srcOrd="0" destOrd="0" presId="urn:microsoft.com/office/officeart/2005/8/layout/orgChart1"/>
    <dgm:cxn modelId="{5F989E5D-F5E8-4684-BEBF-A4C406341288}" type="presParOf" srcId="{F49D72A8-A111-4469-8545-505E5B11AA03}" destId="{C2C05E9A-382F-4F02-B4F1-5C70B3127332}" srcOrd="0" destOrd="0" presId="urn:microsoft.com/office/officeart/2005/8/layout/orgChart1"/>
    <dgm:cxn modelId="{D7B81D99-0FDE-461D-84F6-9CBE16E6B2D2}" type="presParOf" srcId="{F49D72A8-A111-4469-8545-505E5B11AA03}" destId="{D02953DE-854B-402C-AC25-989CABEC6C32}" srcOrd="1" destOrd="0" presId="urn:microsoft.com/office/officeart/2005/8/layout/orgChart1"/>
    <dgm:cxn modelId="{E3A234E9-5F4F-4822-A48A-ABC01372802D}" type="presParOf" srcId="{5F3E4ECB-7BED-4839-9BDD-2900BCE2F724}" destId="{38D80416-5DF1-4AD3-961E-AF0CC927350F}" srcOrd="1" destOrd="0" presId="urn:microsoft.com/office/officeart/2005/8/layout/orgChart1"/>
    <dgm:cxn modelId="{847FD310-57C0-403D-8DB4-0A1BC916B47C}" type="presParOf" srcId="{38D80416-5DF1-4AD3-961E-AF0CC927350F}" destId="{F85111E5-BBA8-4380-A937-360305AC8F6D}" srcOrd="0" destOrd="0" presId="urn:microsoft.com/office/officeart/2005/8/layout/orgChart1"/>
    <dgm:cxn modelId="{AC6C15C5-2103-4229-B465-E21D75581D53}" type="presParOf" srcId="{38D80416-5DF1-4AD3-961E-AF0CC927350F}" destId="{2A28856B-F0A5-4B47-B71D-0AC5BA9B2C4D}" srcOrd="1" destOrd="0" presId="urn:microsoft.com/office/officeart/2005/8/layout/orgChart1"/>
    <dgm:cxn modelId="{B42A8A73-3E8E-472C-899B-8A23D0C11CC9}" type="presParOf" srcId="{2A28856B-F0A5-4B47-B71D-0AC5BA9B2C4D}" destId="{55E5D3D9-34FC-4B3B-896C-284B3579B9A5}" srcOrd="0" destOrd="0" presId="urn:microsoft.com/office/officeart/2005/8/layout/orgChart1"/>
    <dgm:cxn modelId="{B63CE01F-D0D6-40F8-9B9E-3766A66C4D36}" type="presParOf" srcId="{55E5D3D9-34FC-4B3B-896C-284B3579B9A5}" destId="{69171868-95D0-4921-A143-484D3563A279}" srcOrd="0" destOrd="0" presId="urn:microsoft.com/office/officeart/2005/8/layout/orgChart1"/>
    <dgm:cxn modelId="{F2ADFD29-39CF-4572-9260-2AC8494BEED0}" type="presParOf" srcId="{55E5D3D9-34FC-4B3B-896C-284B3579B9A5}" destId="{AC1336E3-4115-40CF-A251-447ECFC49296}" srcOrd="1" destOrd="0" presId="urn:microsoft.com/office/officeart/2005/8/layout/orgChart1"/>
    <dgm:cxn modelId="{44E8C6CC-6D05-40EC-9AE6-1970057C9157}" type="presParOf" srcId="{2A28856B-F0A5-4B47-B71D-0AC5BA9B2C4D}" destId="{B27609C4-31BD-40D9-A8AD-0C5B88229698}" srcOrd="1" destOrd="0" presId="urn:microsoft.com/office/officeart/2005/8/layout/orgChart1"/>
    <dgm:cxn modelId="{BB9048A9-E246-43C3-8A69-55C0C6C48A80}" type="presParOf" srcId="{2A28856B-F0A5-4B47-B71D-0AC5BA9B2C4D}" destId="{07DC6317-6D8E-456D-9B49-1D7DFEADF5C4}" srcOrd="2" destOrd="0" presId="urn:microsoft.com/office/officeart/2005/8/layout/orgChart1"/>
    <dgm:cxn modelId="{28522ABC-3A51-4CFD-92F5-3B40DFAEE896}" type="presParOf" srcId="{38D80416-5DF1-4AD3-961E-AF0CC927350F}" destId="{8C1B4B2F-152B-480E-BF3D-005F66280820}" srcOrd="2" destOrd="0" presId="urn:microsoft.com/office/officeart/2005/8/layout/orgChart1"/>
    <dgm:cxn modelId="{1C219B52-E319-453D-89AC-5AC4A0058989}" type="presParOf" srcId="{38D80416-5DF1-4AD3-961E-AF0CC927350F}" destId="{758188A9-70F6-42AC-82A2-DBF17FEA1C85}" srcOrd="3" destOrd="0" presId="urn:microsoft.com/office/officeart/2005/8/layout/orgChart1"/>
    <dgm:cxn modelId="{E3D5EA13-9C30-409C-8923-296B3C4D66EC}" type="presParOf" srcId="{758188A9-70F6-42AC-82A2-DBF17FEA1C85}" destId="{4C988BF2-3172-4CCA-BC4E-A55B6F3961AD}" srcOrd="0" destOrd="0" presId="urn:microsoft.com/office/officeart/2005/8/layout/orgChart1"/>
    <dgm:cxn modelId="{D8FEDC3F-466D-43D8-B4FC-EE9F22C4DBF9}" type="presParOf" srcId="{4C988BF2-3172-4CCA-BC4E-A55B6F3961AD}" destId="{3F0F77B5-AFAC-4D1C-9C96-C1DC4393B91C}" srcOrd="0" destOrd="0" presId="urn:microsoft.com/office/officeart/2005/8/layout/orgChart1"/>
    <dgm:cxn modelId="{C4453447-27C9-46CC-9369-881A1A7112DC}" type="presParOf" srcId="{4C988BF2-3172-4CCA-BC4E-A55B6F3961AD}" destId="{70110F0B-D5E4-4CA9-AE59-CEAC26D57F90}" srcOrd="1" destOrd="0" presId="urn:microsoft.com/office/officeart/2005/8/layout/orgChart1"/>
    <dgm:cxn modelId="{D8B02FE2-83D7-43ED-B34B-BC7D8ADAB5B5}" type="presParOf" srcId="{758188A9-70F6-42AC-82A2-DBF17FEA1C85}" destId="{873B21F5-CC00-4BE7-A656-2550EFEA07D3}" srcOrd="1" destOrd="0" presId="urn:microsoft.com/office/officeart/2005/8/layout/orgChart1"/>
    <dgm:cxn modelId="{0509643B-B4B5-4433-BEE4-AEAD3C89E520}" type="presParOf" srcId="{758188A9-70F6-42AC-82A2-DBF17FEA1C85}" destId="{478B6BDA-71C7-4213-95AA-E259A512B606}" srcOrd="2" destOrd="0" presId="urn:microsoft.com/office/officeart/2005/8/layout/orgChart1"/>
    <dgm:cxn modelId="{217F9689-10EB-4776-A775-BC84353BCC53}" type="presParOf" srcId="{38D80416-5DF1-4AD3-961E-AF0CC927350F}" destId="{482DD6C4-D13D-4271-ACD2-6E98221F5AE7}" srcOrd="4" destOrd="0" presId="urn:microsoft.com/office/officeart/2005/8/layout/orgChart1"/>
    <dgm:cxn modelId="{A2FCB368-4E7F-4B97-AC5C-54BE9AA8CE71}" type="presParOf" srcId="{38D80416-5DF1-4AD3-961E-AF0CC927350F}" destId="{4249B0BC-92FA-4783-AE8F-2F29ADC27FE8}" srcOrd="5" destOrd="0" presId="urn:microsoft.com/office/officeart/2005/8/layout/orgChart1"/>
    <dgm:cxn modelId="{A3B62B45-8CFE-49EE-855A-A195032E6B63}" type="presParOf" srcId="{4249B0BC-92FA-4783-AE8F-2F29ADC27FE8}" destId="{B9A9E63F-D9A2-4A59-AEB7-9CD51C8B46CA}" srcOrd="0" destOrd="0" presId="urn:microsoft.com/office/officeart/2005/8/layout/orgChart1"/>
    <dgm:cxn modelId="{E22BCF30-E017-40C3-B35B-235B1CC90463}" type="presParOf" srcId="{B9A9E63F-D9A2-4A59-AEB7-9CD51C8B46CA}" destId="{8377B185-08F8-46BF-8465-857D7AF3C776}" srcOrd="0" destOrd="0" presId="urn:microsoft.com/office/officeart/2005/8/layout/orgChart1"/>
    <dgm:cxn modelId="{8433762D-F584-43B7-8065-B8846C246977}" type="presParOf" srcId="{B9A9E63F-D9A2-4A59-AEB7-9CD51C8B46CA}" destId="{9729C2A1-7C19-47E8-85DC-2D8DCCFB7042}" srcOrd="1" destOrd="0" presId="urn:microsoft.com/office/officeart/2005/8/layout/orgChart1"/>
    <dgm:cxn modelId="{2A906BBB-C8A2-4723-97C5-C39D151A4D1C}" type="presParOf" srcId="{4249B0BC-92FA-4783-AE8F-2F29ADC27FE8}" destId="{97E1F589-2280-4ABD-84FE-644D4E1E5CEB}" srcOrd="1" destOrd="0" presId="urn:microsoft.com/office/officeart/2005/8/layout/orgChart1"/>
    <dgm:cxn modelId="{AA0BF353-AC51-442D-BCFF-BD9082290646}" type="presParOf" srcId="{4249B0BC-92FA-4783-AE8F-2F29ADC27FE8}" destId="{FDCC39A2-37DC-4A0F-83D1-746C41FD2551}" srcOrd="2" destOrd="0" presId="urn:microsoft.com/office/officeart/2005/8/layout/orgChart1"/>
    <dgm:cxn modelId="{4DF735A1-C789-4FAA-99FD-6CDFC1469322}" type="presParOf" srcId="{5F3E4ECB-7BED-4839-9BDD-2900BCE2F724}" destId="{F1ACCCFA-D4F9-41EE-91E7-3786238088B9}" srcOrd="2" destOrd="0" presId="urn:microsoft.com/office/officeart/2005/8/layout/orgChart1"/>
    <dgm:cxn modelId="{47C762D4-2EC2-4187-95ED-450B7EBC67F0}" type="presParOf" srcId="{F1ACCCFA-D4F9-41EE-91E7-3786238088B9}" destId="{1B0EC74D-DD7D-414F-8A27-89666297F6C0}" srcOrd="0" destOrd="0" presId="urn:microsoft.com/office/officeart/2005/8/layout/orgChart1"/>
    <dgm:cxn modelId="{42434712-D853-49D2-A288-30C1605A51AC}" type="presParOf" srcId="{F1ACCCFA-D4F9-41EE-91E7-3786238088B9}" destId="{AC7B7FC7-F7D9-4738-B8FB-A25B83A639E2}" srcOrd="1" destOrd="0" presId="urn:microsoft.com/office/officeart/2005/8/layout/orgChart1"/>
    <dgm:cxn modelId="{86D64E44-BE75-4CDD-B3FC-4CA69CDE8048}" type="presParOf" srcId="{AC7B7FC7-F7D9-4738-B8FB-A25B83A639E2}" destId="{2891B151-65D9-4387-998B-CCB249D3FC51}" srcOrd="0" destOrd="0" presId="urn:microsoft.com/office/officeart/2005/8/layout/orgChart1"/>
    <dgm:cxn modelId="{E6853EE5-F4DA-4819-9FC9-084804740374}" type="presParOf" srcId="{2891B151-65D9-4387-998B-CCB249D3FC51}" destId="{9591E545-C15B-4A80-9EF0-123972100293}" srcOrd="0" destOrd="0" presId="urn:microsoft.com/office/officeart/2005/8/layout/orgChart1"/>
    <dgm:cxn modelId="{F8753B1B-C1B8-4D28-8584-38475B630CF3}" type="presParOf" srcId="{2891B151-65D9-4387-998B-CCB249D3FC51}" destId="{7C84BE38-B800-4560-96D7-DAE21D2048AC}" srcOrd="1" destOrd="0" presId="urn:microsoft.com/office/officeart/2005/8/layout/orgChart1"/>
    <dgm:cxn modelId="{D74B2A37-757C-4111-A858-D2DF573AE272}" type="presParOf" srcId="{AC7B7FC7-F7D9-4738-B8FB-A25B83A639E2}" destId="{F8876998-41CC-47CB-8949-57C205D07691}" srcOrd="1" destOrd="0" presId="urn:microsoft.com/office/officeart/2005/8/layout/orgChart1"/>
    <dgm:cxn modelId="{80BCC75D-2814-4EC2-B4CA-71F8E56D7315}" type="presParOf" srcId="{AC7B7FC7-F7D9-4738-B8FB-A25B83A639E2}" destId="{DF231D07-320E-4FD6-8A41-994D54D03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1887C-E2C0-4D2E-BB09-6FC84FD6B13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C57C1FCD-5A67-4226-9017-26911D5CC09F}">
      <dgm:prSet phldrT="[Texto]"/>
      <dgm:spPr/>
      <dgm:t>
        <a:bodyPr/>
        <a:lstStyle/>
        <a:p>
          <a:r>
            <a:rPr lang="es-MX" b="1" dirty="0"/>
            <a:t>ACTIVA</a:t>
          </a:r>
        </a:p>
      </dgm:t>
    </dgm:pt>
    <dgm:pt modelId="{24EB98EB-B620-4EBC-B169-CB812C18EF72}" type="parTrans" cxnId="{2522F90B-4FF6-496A-8F95-CF0DEC20C71F}">
      <dgm:prSet/>
      <dgm:spPr/>
      <dgm:t>
        <a:bodyPr/>
        <a:lstStyle/>
        <a:p>
          <a:endParaRPr lang="es-MX" b="1"/>
        </a:p>
      </dgm:t>
    </dgm:pt>
    <dgm:pt modelId="{221AB8E6-7C45-489A-95A9-B18F8C5CAD4A}" type="sibTrans" cxnId="{2522F90B-4FF6-496A-8F95-CF0DEC20C71F}">
      <dgm:prSet/>
      <dgm:spPr/>
      <dgm:t>
        <a:bodyPr/>
        <a:lstStyle/>
        <a:p>
          <a:endParaRPr lang="es-MX" b="1"/>
        </a:p>
      </dgm:t>
    </dgm:pt>
    <dgm:pt modelId="{5A8E4BB8-636F-4975-833B-2FB509744278}">
      <dgm:prSet phldrT="[Texto]"/>
      <dgm:spPr/>
      <dgm:t>
        <a:bodyPr/>
        <a:lstStyle/>
        <a:p>
          <a:r>
            <a:rPr lang="es-MX" b="1" dirty="0"/>
            <a:t>SEMIACTIVA</a:t>
          </a:r>
        </a:p>
      </dgm:t>
    </dgm:pt>
    <dgm:pt modelId="{FAF85455-B62E-4628-99B5-6ABBE48C9577}" type="parTrans" cxnId="{4AD6B7A9-3C33-4D5D-8065-A74669660396}">
      <dgm:prSet/>
      <dgm:spPr/>
      <dgm:t>
        <a:bodyPr/>
        <a:lstStyle/>
        <a:p>
          <a:endParaRPr lang="es-MX" b="1"/>
        </a:p>
      </dgm:t>
    </dgm:pt>
    <dgm:pt modelId="{1DC0851F-5094-47A6-AED6-F9CAF567AEA2}" type="sibTrans" cxnId="{4AD6B7A9-3C33-4D5D-8065-A74669660396}">
      <dgm:prSet/>
      <dgm:spPr/>
      <dgm:t>
        <a:bodyPr/>
        <a:lstStyle/>
        <a:p>
          <a:endParaRPr lang="es-MX" b="1"/>
        </a:p>
      </dgm:t>
    </dgm:pt>
    <dgm:pt modelId="{2253AA62-3037-4522-B6BF-140C957994E4}">
      <dgm:prSet phldrT="[Texto]"/>
      <dgm:spPr/>
      <dgm:t>
        <a:bodyPr/>
        <a:lstStyle/>
        <a:p>
          <a:r>
            <a:rPr lang="es-MX" b="1" dirty="0"/>
            <a:t>INACTIVA</a:t>
          </a:r>
        </a:p>
      </dgm:t>
    </dgm:pt>
    <dgm:pt modelId="{DED08E74-9993-461C-994D-29D24CA0B889}" type="parTrans" cxnId="{1F95976F-C013-4AE3-A0D6-1A1884BBEE49}">
      <dgm:prSet/>
      <dgm:spPr/>
      <dgm:t>
        <a:bodyPr/>
        <a:lstStyle/>
        <a:p>
          <a:endParaRPr lang="es-MX" b="1"/>
        </a:p>
      </dgm:t>
    </dgm:pt>
    <dgm:pt modelId="{BB069A56-80CE-40ED-8593-712F2AA74523}" type="sibTrans" cxnId="{1F95976F-C013-4AE3-A0D6-1A1884BBEE49}">
      <dgm:prSet/>
      <dgm:spPr/>
      <dgm:t>
        <a:bodyPr/>
        <a:lstStyle/>
        <a:p>
          <a:endParaRPr lang="es-MX" b="1"/>
        </a:p>
      </dgm:t>
    </dgm:pt>
    <dgm:pt modelId="{E12D974E-5C8E-4885-8AC0-A6665762446F}" type="pres">
      <dgm:prSet presAssocID="{7251887C-E2C0-4D2E-BB09-6FC84FD6B13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1BAB8C6-9679-4483-B487-DAF463881AD9}" type="pres">
      <dgm:prSet presAssocID="{C57C1FCD-5A67-4226-9017-26911D5CC09F}" presName="Accent1" presStyleCnt="0"/>
      <dgm:spPr/>
    </dgm:pt>
    <dgm:pt modelId="{FEBFCC81-BE56-49D9-A68D-C2886A9B4D5B}" type="pres">
      <dgm:prSet presAssocID="{C57C1FCD-5A67-4226-9017-26911D5CC09F}" presName="Accent" presStyleLbl="node1" presStyleIdx="0" presStyleCnt="3"/>
      <dgm:spPr/>
    </dgm:pt>
    <dgm:pt modelId="{EDEA2BDA-94E4-46B0-875F-93A3B66E14B8}" type="pres">
      <dgm:prSet presAssocID="{C57C1FCD-5A67-4226-9017-26911D5CC09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511A84-D32D-4178-A22D-E4C7AA490282}" type="pres">
      <dgm:prSet presAssocID="{5A8E4BB8-636F-4975-833B-2FB509744278}" presName="Accent2" presStyleCnt="0"/>
      <dgm:spPr/>
    </dgm:pt>
    <dgm:pt modelId="{C979DCCE-8EC9-44E4-9216-4EF939FBC034}" type="pres">
      <dgm:prSet presAssocID="{5A8E4BB8-636F-4975-833B-2FB509744278}" presName="Accent" presStyleLbl="node1" presStyleIdx="1" presStyleCnt="3"/>
      <dgm:spPr/>
    </dgm:pt>
    <dgm:pt modelId="{001FCA34-A019-4610-A314-40067109A5EC}" type="pres">
      <dgm:prSet presAssocID="{5A8E4BB8-636F-4975-833B-2FB50974427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F987EE-B67F-405A-942F-3192CF057BFE}" type="pres">
      <dgm:prSet presAssocID="{2253AA62-3037-4522-B6BF-140C957994E4}" presName="Accent3" presStyleCnt="0"/>
      <dgm:spPr/>
    </dgm:pt>
    <dgm:pt modelId="{C86D8E96-872C-49F1-9C00-0C22B96D73F2}" type="pres">
      <dgm:prSet presAssocID="{2253AA62-3037-4522-B6BF-140C957994E4}" presName="Accent" presStyleLbl="node1" presStyleIdx="2" presStyleCnt="3"/>
      <dgm:spPr/>
    </dgm:pt>
    <dgm:pt modelId="{C89B3965-5A36-450E-AD3D-158D0BBE0E95}" type="pres">
      <dgm:prSet presAssocID="{2253AA62-3037-4522-B6BF-140C957994E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CF20FDC-AD67-4CA5-BE81-0AF51E562398}" type="presOf" srcId="{7251887C-E2C0-4D2E-BB09-6FC84FD6B131}" destId="{E12D974E-5C8E-4885-8AC0-A6665762446F}" srcOrd="0" destOrd="0" presId="urn:microsoft.com/office/officeart/2009/layout/CircleArrowProcess"/>
    <dgm:cxn modelId="{CD470115-59E6-43DF-9949-40454B7FB378}" type="presOf" srcId="{C57C1FCD-5A67-4226-9017-26911D5CC09F}" destId="{EDEA2BDA-94E4-46B0-875F-93A3B66E14B8}" srcOrd="0" destOrd="0" presId="urn:microsoft.com/office/officeart/2009/layout/CircleArrowProcess"/>
    <dgm:cxn modelId="{2522F90B-4FF6-496A-8F95-CF0DEC20C71F}" srcId="{7251887C-E2C0-4D2E-BB09-6FC84FD6B131}" destId="{C57C1FCD-5A67-4226-9017-26911D5CC09F}" srcOrd="0" destOrd="0" parTransId="{24EB98EB-B620-4EBC-B169-CB812C18EF72}" sibTransId="{221AB8E6-7C45-489A-95A9-B18F8C5CAD4A}"/>
    <dgm:cxn modelId="{BD1F6553-A4D5-455B-A386-B03B9679B7FA}" type="presOf" srcId="{5A8E4BB8-636F-4975-833B-2FB509744278}" destId="{001FCA34-A019-4610-A314-40067109A5EC}" srcOrd="0" destOrd="0" presId="urn:microsoft.com/office/officeart/2009/layout/CircleArrowProcess"/>
    <dgm:cxn modelId="{1F95976F-C013-4AE3-A0D6-1A1884BBEE49}" srcId="{7251887C-E2C0-4D2E-BB09-6FC84FD6B131}" destId="{2253AA62-3037-4522-B6BF-140C957994E4}" srcOrd="2" destOrd="0" parTransId="{DED08E74-9993-461C-994D-29D24CA0B889}" sibTransId="{BB069A56-80CE-40ED-8593-712F2AA74523}"/>
    <dgm:cxn modelId="{E2A95075-3DE0-42F8-A89A-BD503824D2B9}" type="presOf" srcId="{2253AA62-3037-4522-B6BF-140C957994E4}" destId="{C89B3965-5A36-450E-AD3D-158D0BBE0E95}" srcOrd="0" destOrd="0" presId="urn:microsoft.com/office/officeart/2009/layout/CircleArrowProcess"/>
    <dgm:cxn modelId="{4AD6B7A9-3C33-4D5D-8065-A74669660396}" srcId="{7251887C-E2C0-4D2E-BB09-6FC84FD6B131}" destId="{5A8E4BB8-636F-4975-833B-2FB509744278}" srcOrd="1" destOrd="0" parTransId="{FAF85455-B62E-4628-99B5-6ABBE48C9577}" sibTransId="{1DC0851F-5094-47A6-AED6-F9CAF567AEA2}"/>
    <dgm:cxn modelId="{8C69FAA1-D139-4B1E-AD61-DCE45C088149}" type="presParOf" srcId="{E12D974E-5C8E-4885-8AC0-A6665762446F}" destId="{B1BAB8C6-9679-4483-B487-DAF463881AD9}" srcOrd="0" destOrd="0" presId="urn:microsoft.com/office/officeart/2009/layout/CircleArrowProcess"/>
    <dgm:cxn modelId="{AB850481-8DE9-4A30-8AFD-412BEA5D2ABE}" type="presParOf" srcId="{B1BAB8C6-9679-4483-B487-DAF463881AD9}" destId="{FEBFCC81-BE56-49D9-A68D-C2886A9B4D5B}" srcOrd="0" destOrd="0" presId="urn:microsoft.com/office/officeart/2009/layout/CircleArrowProcess"/>
    <dgm:cxn modelId="{BD3810A1-B6A3-495C-9F2E-199777C9EABF}" type="presParOf" srcId="{E12D974E-5C8E-4885-8AC0-A6665762446F}" destId="{EDEA2BDA-94E4-46B0-875F-93A3B66E14B8}" srcOrd="1" destOrd="0" presId="urn:microsoft.com/office/officeart/2009/layout/CircleArrowProcess"/>
    <dgm:cxn modelId="{FC2884BC-8962-4383-BECD-49FB6188F0AB}" type="presParOf" srcId="{E12D974E-5C8E-4885-8AC0-A6665762446F}" destId="{95511A84-D32D-4178-A22D-E4C7AA490282}" srcOrd="2" destOrd="0" presId="urn:microsoft.com/office/officeart/2009/layout/CircleArrowProcess"/>
    <dgm:cxn modelId="{9867A0F5-AD21-4A05-99CC-7AAF558E4BFC}" type="presParOf" srcId="{95511A84-D32D-4178-A22D-E4C7AA490282}" destId="{C979DCCE-8EC9-44E4-9216-4EF939FBC034}" srcOrd="0" destOrd="0" presId="urn:microsoft.com/office/officeart/2009/layout/CircleArrowProcess"/>
    <dgm:cxn modelId="{47AEAC4F-3939-47BA-ACC6-3AB783D87C67}" type="presParOf" srcId="{E12D974E-5C8E-4885-8AC0-A6665762446F}" destId="{001FCA34-A019-4610-A314-40067109A5EC}" srcOrd="3" destOrd="0" presId="urn:microsoft.com/office/officeart/2009/layout/CircleArrowProcess"/>
    <dgm:cxn modelId="{3D72A084-1060-465D-9F74-9B79F0D95EF4}" type="presParOf" srcId="{E12D974E-5C8E-4885-8AC0-A6665762446F}" destId="{54F987EE-B67F-405A-942F-3192CF057BFE}" srcOrd="4" destOrd="0" presId="urn:microsoft.com/office/officeart/2009/layout/CircleArrowProcess"/>
    <dgm:cxn modelId="{3D116F96-B935-45CB-9041-F71BB0EF1188}" type="presParOf" srcId="{54F987EE-B67F-405A-942F-3192CF057BFE}" destId="{C86D8E96-872C-49F1-9C00-0C22B96D73F2}" srcOrd="0" destOrd="0" presId="urn:microsoft.com/office/officeart/2009/layout/CircleArrowProcess"/>
    <dgm:cxn modelId="{F7D93C84-D66B-4055-A06D-B80AA90FA596}" type="presParOf" srcId="{E12D974E-5C8E-4885-8AC0-A6665762446F}" destId="{C89B3965-5A36-450E-AD3D-158D0BBE0E9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6A1162-4614-497B-8581-4316FEF0B8F4}" type="doc">
      <dgm:prSet loTypeId="urn:microsoft.com/office/officeart/2005/8/layout/hierarchy2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A525358-78A1-4BC4-9085-892F59C25532}">
      <dgm:prSet phldrT="[Texto]" custT="1"/>
      <dgm:spPr>
        <a:solidFill>
          <a:srgbClr val="800080"/>
        </a:solidFill>
      </dgm:spPr>
      <dgm:t>
        <a:bodyPr/>
        <a:lstStyle/>
        <a:p>
          <a:endParaRPr lang="es-MX" sz="1400" dirty="0">
            <a:solidFill>
              <a:schemeClr val="bg1"/>
            </a:solidFill>
          </a:endParaRPr>
        </a:p>
        <a:p>
          <a:r>
            <a:rPr lang="es-MX" sz="1400" dirty="0">
              <a:solidFill>
                <a:schemeClr val="bg1"/>
              </a:solidFill>
            </a:rPr>
            <a:t>Instrumentos de control y consulta archivístico</a:t>
          </a:r>
        </a:p>
      </dgm:t>
    </dgm:pt>
    <dgm:pt modelId="{A18A908F-B470-4251-A023-87683CF73C3A}" type="parTrans" cxnId="{8E164537-B054-47B8-A2F6-A5FBE0B9CB63}">
      <dgm:prSet/>
      <dgm:spPr/>
      <dgm:t>
        <a:bodyPr/>
        <a:lstStyle/>
        <a:p>
          <a:endParaRPr lang="es-MX" sz="2000"/>
        </a:p>
      </dgm:t>
    </dgm:pt>
    <dgm:pt modelId="{1353CEFE-D73D-46F0-925E-D4FFBCBA829F}" type="sibTrans" cxnId="{8E164537-B054-47B8-A2F6-A5FBE0B9CB63}">
      <dgm:prSet/>
      <dgm:spPr/>
      <dgm:t>
        <a:bodyPr/>
        <a:lstStyle/>
        <a:p>
          <a:endParaRPr lang="es-MX" sz="2000"/>
        </a:p>
      </dgm:t>
    </dgm:pt>
    <dgm:pt modelId="{5B0C399A-382A-4757-A064-0F02C50E4E0F}">
      <dgm:prSet phldrT="[Texto]" custT="1"/>
      <dgm:spPr>
        <a:solidFill>
          <a:srgbClr val="9127BB"/>
        </a:solidFill>
      </dgm:spPr>
      <dgm:t>
        <a:bodyPr/>
        <a:lstStyle/>
        <a:p>
          <a:r>
            <a:rPr lang="es-MX" sz="1400" dirty="0"/>
            <a:t>Instrumentos de Control Archivística </a:t>
          </a:r>
        </a:p>
      </dgm:t>
    </dgm:pt>
    <dgm:pt modelId="{E3DBADB5-9436-4458-A932-CA26B74F3608}" type="parTrans" cxnId="{F29A07B9-C733-423E-9401-35E27DECA243}">
      <dgm:prSet custT="1"/>
      <dgm:spPr>
        <a:ln>
          <a:solidFill>
            <a:srgbClr val="9127BB"/>
          </a:solidFill>
        </a:ln>
      </dgm:spPr>
      <dgm:t>
        <a:bodyPr/>
        <a:lstStyle/>
        <a:p>
          <a:endParaRPr lang="es-MX" sz="600"/>
        </a:p>
      </dgm:t>
    </dgm:pt>
    <dgm:pt modelId="{11122849-BF9D-4FBA-B64D-2B3D1D2A3335}" type="sibTrans" cxnId="{F29A07B9-C733-423E-9401-35E27DECA243}">
      <dgm:prSet/>
      <dgm:spPr/>
      <dgm:t>
        <a:bodyPr/>
        <a:lstStyle/>
        <a:p>
          <a:endParaRPr lang="es-MX" sz="2000"/>
        </a:p>
      </dgm:t>
    </dgm:pt>
    <dgm:pt modelId="{0353BD06-9D7E-4EBD-BD16-580CE4C54384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Cuadro General de Clasificación Archivística</a:t>
          </a:r>
        </a:p>
      </dgm:t>
    </dgm:pt>
    <dgm:pt modelId="{99CF95AC-51A8-46AB-B82F-DD9762D26724}" type="parTrans" cxnId="{DE692C95-B644-4D81-ACA7-1688F816A94C}">
      <dgm:prSet custT="1"/>
      <dgm:spPr>
        <a:ln>
          <a:solidFill>
            <a:srgbClr val="9127BB"/>
          </a:solidFill>
        </a:ln>
      </dgm:spPr>
      <dgm:t>
        <a:bodyPr/>
        <a:lstStyle/>
        <a:p>
          <a:endParaRPr lang="es-MX" sz="600"/>
        </a:p>
      </dgm:t>
    </dgm:pt>
    <dgm:pt modelId="{6ED158CB-C99C-4EDA-8AD4-F5AB598669AC}" type="sibTrans" cxnId="{DE692C95-B644-4D81-ACA7-1688F816A94C}">
      <dgm:prSet/>
      <dgm:spPr/>
      <dgm:t>
        <a:bodyPr/>
        <a:lstStyle/>
        <a:p>
          <a:endParaRPr lang="es-MX" sz="2000"/>
        </a:p>
      </dgm:t>
    </dgm:pt>
    <dgm:pt modelId="{703DD45F-9024-49FE-B464-C8CF11F24434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Catálogo de Disposición Documental</a:t>
          </a:r>
        </a:p>
      </dgm:t>
    </dgm:pt>
    <dgm:pt modelId="{CCE3D1F6-8013-4BC8-B604-8DA909884D55}" type="parTrans" cxnId="{B4FE16F4-2271-4303-9C55-FC100200B97B}">
      <dgm:prSet custT="1"/>
      <dgm:spPr>
        <a:ln>
          <a:solidFill>
            <a:srgbClr val="9127BB"/>
          </a:solidFill>
        </a:ln>
      </dgm:spPr>
      <dgm:t>
        <a:bodyPr/>
        <a:lstStyle/>
        <a:p>
          <a:endParaRPr lang="es-MX" sz="600"/>
        </a:p>
      </dgm:t>
    </dgm:pt>
    <dgm:pt modelId="{64FF8656-1F74-4F5A-8438-A9FD9720F491}" type="sibTrans" cxnId="{B4FE16F4-2271-4303-9C55-FC100200B97B}">
      <dgm:prSet/>
      <dgm:spPr/>
      <dgm:t>
        <a:bodyPr/>
        <a:lstStyle/>
        <a:p>
          <a:endParaRPr lang="es-MX" sz="2000"/>
        </a:p>
      </dgm:t>
    </dgm:pt>
    <dgm:pt modelId="{A0887524-0A2A-4719-AEB8-3B5C4270B17D}">
      <dgm:prSet phldrT="[Texto]" custT="1"/>
      <dgm:spPr>
        <a:solidFill>
          <a:srgbClr val="9127BB"/>
        </a:solidFill>
      </dgm:spPr>
      <dgm:t>
        <a:bodyPr/>
        <a:lstStyle/>
        <a:p>
          <a:r>
            <a:rPr lang="es-MX" sz="1400" dirty="0"/>
            <a:t>Instrumentos de Consulta Archivísticos</a:t>
          </a:r>
        </a:p>
      </dgm:t>
    </dgm:pt>
    <dgm:pt modelId="{B21CD5FF-707A-46A1-8EDF-CEAEA8B53287}" type="parTrans" cxnId="{FAFBD5E2-35CD-4B6B-9015-A209AED64E67}">
      <dgm:prSet custT="1"/>
      <dgm:spPr>
        <a:ln>
          <a:solidFill>
            <a:srgbClr val="9127BB"/>
          </a:solidFill>
        </a:ln>
      </dgm:spPr>
      <dgm:t>
        <a:bodyPr/>
        <a:lstStyle/>
        <a:p>
          <a:endParaRPr lang="es-MX" sz="600"/>
        </a:p>
      </dgm:t>
    </dgm:pt>
    <dgm:pt modelId="{5CEB4DD2-6FB4-44BC-96A1-DFD82CC2242D}" type="sibTrans" cxnId="{FAFBD5E2-35CD-4B6B-9015-A209AED64E67}">
      <dgm:prSet/>
      <dgm:spPr/>
      <dgm:t>
        <a:bodyPr/>
        <a:lstStyle/>
        <a:p>
          <a:endParaRPr lang="es-MX" sz="2000"/>
        </a:p>
      </dgm:t>
    </dgm:pt>
    <dgm:pt modelId="{FB16EB1B-6B66-414E-BC14-736AAB495430}">
      <dgm:prSet phldrT="[Texto]" custT="1"/>
      <dgm:spPr>
        <a:solidFill>
          <a:srgbClr val="CC99FF"/>
        </a:solidFill>
      </dgm:spPr>
      <dgm:t>
        <a:bodyPr/>
        <a:lstStyle/>
        <a:p>
          <a:pPr algn="just"/>
          <a:r>
            <a:rPr lang="es-MX" sz="1400" b="1" dirty="0">
              <a:solidFill>
                <a:srgbClr val="800080"/>
              </a:solidFill>
            </a:rPr>
            <a:t>Inventarios Documentales</a:t>
          </a:r>
          <a:r>
            <a:rPr lang="es-MX" sz="1400" dirty="0">
              <a:solidFill>
                <a:schemeClr val="tx1"/>
              </a:solidFill>
            </a:rPr>
            <a:t>:</a:t>
          </a:r>
        </a:p>
        <a:p>
          <a:pPr algn="just"/>
          <a:r>
            <a:rPr lang="es-MX" sz="1400" dirty="0">
              <a:solidFill>
                <a:schemeClr val="tx1"/>
              </a:solidFill>
            </a:rPr>
            <a:t>1.</a:t>
          </a:r>
          <a:r>
            <a:rPr lang="es-MX" sz="1400" b="1" dirty="0">
              <a:solidFill>
                <a:srgbClr val="800080"/>
              </a:solidFill>
            </a:rPr>
            <a:t>Generales</a:t>
          </a:r>
          <a:r>
            <a:rPr lang="es-MX" sz="1400" dirty="0">
              <a:solidFill>
                <a:schemeClr val="tx1"/>
              </a:solidFill>
            </a:rPr>
            <a:t> (de Trámite, Concentración e Histórico).</a:t>
          </a:r>
        </a:p>
        <a:p>
          <a:pPr algn="just"/>
          <a:r>
            <a:rPr lang="es-MX" sz="1400" dirty="0">
              <a:solidFill>
                <a:schemeClr val="tx1"/>
              </a:solidFill>
            </a:rPr>
            <a:t>2. </a:t>
          </a:r>
          <a:r>
            <a:rPr lang="es-MX" sz="1400" b="1" dirty="0">
              <a:solidFill>
                <a:srgbClr val="800080"/>
              </a:solidFill>
            </a:rPr>
            <a:t>Transferencia</a:t>
          </a:r>
          <a:r>
            <a:rPr lang="es-MX" sz="1400" dirty="0">
              <a:solidFill>
                <a:schemeClr val="tx1"/>
              </a:solidFill>
            </a:rPr>
            <a:t> (Primaria y Secundaria)</a:t>
          </a:r>
        </a:p>
        <a:p>
          <a:pPr algn="just"/>
          <a:r>
            <a:rPr lang="es-MX" sz="1400" dirty="0">
              <a:solidFill>
                <a:schemeClr val="tx1"/>
              </a:solidFill>
            </a:rPr>
            <a:t>3. </a:t>
          </a:r>
          <a:r>
            <a:rPr lang="es-MX" sz="1400" b="1" dirty="0">
              <a:solidFill>
                <a:srgbClr val="800080"/>
              </a:solidFill>
            </a:rPr>
            <a:t>Baja Documental</a:t>
          </a:r>
        </a:p>
      </dgm:t>
    </dgm:pt>
    <dgm:pt modelId="{DF6E5283-000A-405E-A839-61A39CF42927}" type="parTrans" cxnId="{503C2EA9-5828-4428-8220-BF5D2FFE4068}">
      <dgm:prSet custT="1"/>
      <dgm:spPr>
        <a:ln>
          <a:solidFill>
            <a:srgbClr val="9127BB"/>
          </a:solidFill>
        </a:ln>
      </dgm:spPr>
      <dgm:t>
        <a:bodyPr/>
        <a:lstStyle/>
        <a:p>
          <a:endParaRPr lang="es-MX" sz="600"/>
        </a:p>
      </dgm:t>
    </dgm:pt>
    <dgm:pt modelId="{81541784-AEB3-468F-8AB3-BAD47E9D4028}" type="sibTrans" cxnId="{503C2EA9-5828-4428-8220-BF5D2FFE4068}">
      <dgm:prSet/>
      <dgm:spPr/>
      <dgm:t>
        <a:bodyPr/>
        <a:lstStyle/>
        <a:p>
          <a:endParaRPr lang="es-MX" sz="2000"/>
        </a:p>
      </dgm:t>
    </dgm:pt>
    <dgm:pt modelId="{1B8F37E3-B67F-45F7-A9CF-E1B84A09A47B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Guía de Archivo Documental</a:t>
          </a:r>
        </a:p>
      </dgm:t>
    </dgm:pt>
    <dgm:pt modelId="{0B98FDD7-2205-49EC-BA92-0557D01AC6A1}" type="parTrans" cxnId="{BE6320B6-C999-4029-AC58-A822BAB7D386}">
      <dgm:prSet custT="1"/>
      <dgm:spPr>
        <a:ln>
          <a:solidFill>
            <a:srgbClr val="9127BB"/>
          </a:solidFill>
        </a:ln>
      </dgm:spPr>
      <dgm:t>
        <a:bodyPr/>
        <a:lstStyle/>
        <a:p>
          <a:endParaRPr lang="es-MX" sz="600"/>
        </a:p>
      </dgm:t>
    </dgm:pt>
    <dgm:pt modelId="{52B97F82-5763-47FE-88C8-5794B342D4C6}" type="sibTrans" cxnId="{BE6320B6-C999-4029-AC58-A822BAB7D386}">
      <dgm:prSet/>
      <dgm:spPr/>
      <dgm:t>
        <a:bodyPr/>
        <a:lstStyle/>
        <a:p>
          <a:endParaRPr lang="es-MX" sz="2000"/>
        </a:p>
      </dgm:t>
    </dgm:pt>
    <dgm:pt modelId="{646BB2C6-79B8-40B8-8300-24D670F1B6E7}" type="pres">
      <dgm:prSet presAssocID="{516A1162-4614-497B-8581-4316FEF0B8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5988491-07D9-4547-A690-98BD1FED5413}" type="pres">
      <dgm:prSet presAssocID="{7A525358-78A1-4BC4-9085-892F59C25532}" presName="root1" presStyleCnt="0"/>
      <dgm:spPr/>
    </dgm:pt>
    <dgm:pt modelId="{E903A31B-8662-4129-97F7-567820FD27CD}" type="pres">
      <dgm:prSet presAssocID="{7A525358-78A1-4BC4-9085-892F59C255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99251A-B34C-4F2E-AFD3-1F43601640CC}" type="pres">
      <dgm:prSet presAssocID="{7A525358-78A1-4BC4-9085-892F59C25532}" presName="level2hierChild" presStyleCnt="0"/>
      <dgm:spPr/>
    </dgm:pt>
    <dgm:pt modelId="{E628043A-C6F0-4F25-AE17-987F077CA9FF}" type="pres">
      <dgm:prSet presAssocID="{E3DBADB5-9436-4458-A932-CA26B74F3608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7B3A6718-E184-48FD-AC1A-DC595CA6AACD}" type="pres">
      <dgm:prSet presAssocID="{E3DBADB5-9436-4458-A932-CA26B74F3608}" presName="connTx" presStyleLbl="parChTrans1D2" presStyleIdx="0" presStyleCnt="2"/>
      <dgm:spPr/>
      <dgm:t>
        <a:bodyPr/>
        <a:lstStyle/>
        <a:p>
          <a:endParaRPr lang="es-MX"/>
        </a:p>
      </dgm:t>
    </dgm:pt>
    <dgm:pt modelId="{70FD4444-0261-44FE-94BC-47557A8891B4}" type="pres">
      <dgm:prSet presAssocID="{5B0C399A-382A-4757-A064-0F02C50E4E0F}" presName="root2" presStyleCnt="0"/>
      <dgm:spPr/>
    </dgm:pt>
    <dgm:pt modelId="{6ABD477D-043F-4D62-A967-B2637FAB7D01}" type="pres">
      <dgm:prSet presAssocID="{5B0C399A-382A-4757-A064-0F02C50E4E0F}" presName="LevelTwoTextNode" presStyleLbl="node2" presStyleIdx="0" presStyleCnt="2" custLinFactNeighborX="-15518" custLinFactNeighborY="-169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D21D31A-E69A-4593-B015-59C82B436312}" type="pres">
      <dgm:prSet presAssocID="{5B0C399A-382A-4757-A064-0F02C50E4E0F}" presName="level3hierChild" presStyleCnt="0"/>
      <dgm:spPr/>
    </dgm:pt>
    <dgm:pt modelId="{D53E7500-0A1F-47BA-9C8F-5306F9B05CBD}" type="pres">
      <dgm:prSet presAssocID="{99CF95AC-51A8-46AB-B82F-DD9762D26724}" presName="conn2-1" presStyleLbl="parChTrans1D3" presStyleIdx="0" presStyleCnt="4"/>
      <dgm:spPr/>
      <dgm:t>
        <a:bodyPr/>
        <a:lstStyle/>
        <a:p>
          <a:endParaRPr lang="es-MX"/>
        </a:p>
      </dgm:t>
    </dgm:pt>
    <dgm:pt modelId="{ED8F8563-2CD7-4528-836C-8EFCAEBCFDE8}" type="pres">
      <dgm:prSet presAssocID="{99CF95AC-51A8-46AB-B82F-DD9762D26724}" presName="connTx" presStyleLbl="parChTrans1D3" presStyleIdx="0" presStyleCnt="4"/>
      <dgm:spPr/>
      <dgm:t>
        <a:bodyPr/>
        <a:lstStyle/>
        <a:p>
          <a:endParaRPr lang="es-MX"/>
        </a:p>
      </dgm:t>
    </dgm:pt>
    <dgm:pt modelId="{90F320B5-FA02-4082-8433-E1375976843A}" type="pres">
      <dgm:prSet presAssocID="{0353BD06-9D7E-4EBD-BD16-580CE4C54384}" presName="root2" presStyleCnt="0"/>
      <dgm:spPr/>
    </dgm:pt>
    <dgm:pt modelId="{4ABE0544-6EF7-4193-9E97-BD019A3D1BCE}" type="pres">
      <dgm:prSet presAssocID="{0353BD06-9D7E-4EBD-BD16-580CE4C54384}" presName="LevelTwoTextNode" presStyleLbl="node3" presStyleIdx="0" presStyleCnt="4" custLinFactNeighborY="-651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406989F-0129-4453-A1AA-55918F3B3075}" type="pres">
      <dgm:prSet presAssocID="{0353BD06-9D7E-4EBD-BD16-580CE4C54384}" presName="level3hierChild" presStyleCnt="0"/>
      <dgm:spPr/>
    </dgm:pt>
    <dgm:pt modelId="{B2240429-B7D4-40A7-8177-6493496360BF}" type="pres">
      <dgm:prSet presAssocID="{CCE3D1F6-8013-4BC8-B604-8DA909884D55}" presName="conn2-1" presStyleLbl="parChTrans1D3" presStyleIdx="1" presStyleCnt="4"/>
      <dgm:spPr/>
      <dgm:t>
        <a:bodyPr/>
        <a:lstStyle/>
        <a:p>
          <a:endParaRPr lang="es-MX"/>
        </a:p>
      </dgm:t>
    </dgm:pt>
    <dgm:pt modelId="{C8179057-27A8-4AC5-BF68-43FFAFBF8A5E}" type="pres">
      <dgm:prSet presAssocID="{CCE3D1F6-8013-4BC8-B604-8DA909884D55}" presName="connTx" presStyleLbl="parChTrans1D3" presStyleIdx="1" presStyleCnt="4"/>
      <dgm:spPr/>
      <dgm:t>
        <a:bodyPr/>
        <a:lstStyle/>
        <a:p>
          <a:endParaRPr lang="es-MX"/>
        </a:p>
      </dgm:t>
    </dgm:pt>
    <dgm:pt modelId="{6AA6E6DC-9F8D-4204-B7A8-330967088871}" type="pres">
      <dgm:prSet presAssocID="{703DD45F-9024-49FE-B464-C8CF11F24434}" presName="root2" presStyleCnt="0"/>
      <dgm:spPr/>
    </dgm:pt>
    <dgm:pt modelId="{4FB0C3F2-152A-42C7-B9E1-44E1F3594698}" type="pres">
      <dgm:prSet presAssocID="{703DD45F-9024-49FE-B464-C8CF11F24434}" presName="LevelTwoTextNode" presStyleLbl="node3" presStyleIdx="1" presStyleCnt="4" custLinFactNeighborY="-116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2877973-D575-4D8E-8E5C-38CF37273939}" type="pres">
      <dgm:prSet presAssocID="{703DD45F-9024-49FE-B464-C8CF11F24434}" presName="level3hierChild" presStyleCnt="0"/>
      <dgm:spPr/>
    </dgm:pt>
    <dgm:pt modelId="{4D74B5CB-7D7E-4713-B899-282374C36D99}" type="pres">
      <dgm:prSet presAssocID="{B21CD5FF-707A-46A1-8EDF-CEAEA8B53287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7916836E-B301-4ED3-8C1F-930ACD3B3BE5}" type="pres">
      <dgm:prSet presAssocID="{B21CD5FF-707A-46A1-8EDF-CEAEA8B53287}" presName="connTx" presStyleLbl="parChTrans1D2" presStyleIdx="1" presStyleCnt="2"/>
      <dgm:spPr/>
      <dgm:t>
        <a:bodyPr/>
        <a:lstStyle/>
        <a:p>
          <a:endParaRPr lang="es-MX"/>
        </a:p>
      </dgm:t>
    </dgm:pt>
    <dgm:pt modelId="{0DD9571E-3FFD-418D-B52F-90698503AD17}" type="pres">
      <dgm:prSet presAssocID="{A0887524-0A2A-4719-AEB8-3B5C4270B17D}" presName="root2" presStyleCnt="0"/>
      <dgm:spPr/>
    </dgm:pt>
    <dgm:pt modelId="{0CA35A51-DB1E-4D69-B464-5820454D65CF}" type="pres">
      <dgm:prSet presAssocID="{A0887524-0A2A-4719-AEB8-3B5C4270B17D}" presName="LevelTwoTextNode" presStyleLbl="node2" presStyleIdx="1" presStyleCnt="2" custLinFactNeighborX="-912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D41A28F-B544-4536-9414-6327356C7F92}" type="pres">
      <dgm:prSet presAssocID="{A0887524-0A2A-4719-AEB8-3B5C4270B17D}" presName="level3hierChild" presStyleCnt="0"/>
      <dgm:spPr/>
    </dgm:pt>
    <dgm:pt modelId="{9FA826EB-A974-4017-AA6F-C59122CF0282}" type="pres">
      <dgm:prSet presAssocID="{DF6E5283-000A-405E-A839-61A39CF42927}" presName="conn2-1" presStyleLbl="parChTrans1D3" presStyleIdx="2" presStyleCnt="4"/>
      <dgm:spPr/>
      <dgm:t>
        <a:bodyPr/>
        <a:lstStyle/>
        <a:p>
          <a:endParaRPr lang="es-MX"/>
        </a:p>
      </dgm:t>
    </dgm:pt>
    <dgm:pt modelId="{6E0AEC9B-E43B-445D-B080-4BE7BCC054D2}" type="pres">
      <dgm:prSet presAssocID="{DF6E5283-000A-405E-A839-61A39CF42927}" presName="connTx" presStyleLbl="parChTrans1D3" presStyleIdx="2" presStyleCnt="4"/>
      <dgm:spPr/>
      <dgm:t>
        <a:bodyPr/>
        <a:lstStyle/>
        <a:p>
          <a:endParaRPr lang="es-MX"/>
        </a:p>
      </dgm:t>
    </dgm:pt>
    <dgm:pt modelId="{0AB88535-5302-4DA3-82A6-17E72F55198B}" type="pres">
      <dgm:prSet presAssocID="{FB16EB1B-6B66-414E-BC14-736AAB495430}" presName="root2" presStyleCnt="0"/>
      <dgm:spPr/>
    </dgm:pt>
    <dgm:pt modelId="{5003EB44-43AF-46BC-8875-F14C31E3001D}" type="pres">
      <dgm:prSet presAssocID="{FB16EB1B-6B66-414E-BC14-736AAB495430}" presName="LevelTwoTextNode" presStyleLbl="node3" presStyleIdx="2" presStyleCnt="4" custScaleX="108276" custScaleY="16357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BA9EF3C-31C2-49F4-B485-B7E30F504733}" type="pres">
      <dgm:prSet presAssocID="{FB16EB1B-6B66-414E-BC14-736AAB495430}" presName="level3hierChild" presStyleCnt="0"/>
      <dgm:spPr/>
    </dgm:pt>
    <dgm:pt modelId="{7A451F85-D437-495D-BA25-7351FF3A0DA3}" type="pres">
      <dgm:prSet presAssocID="{0B98FDD7-2205-49EC-BA92-0557D01AC6A1}" presName="conn2-1" presStyleLbl="parChTrans1D3" presStyleIdx="3" presStyleCnt="4"/>
      <dgm:spPr/>
      <dgm:t>
        <a:bodyPr/>
        <a:lstStyle/>
        <a:p>
          <a:endParaRPr lang="es-MX"/>
        </a:p>
      </dgm:t>
    </dgm:pt>
    <dgm:pt modelId="{CABFEAC4-CAB7-420E-A900-361BAA85ACDB}" type="pres">
      <dgm:prSet presAssocID="{0B98FDD7-2205-49EC-BA92-0557D01AC6A1}" presName="connTx" presStyleLbl="parChTrans1D3" presStyleIdx="3" presStyleCnt="4"/>
      <dgm:spPr/>
      <dgm:t>
        <a:bodyPr/>
        <a:lstStyle/>
        <a:p>
          <a:endParaRPr lang="es-MX"/>
        </a:p>
      </dgm:t>
    </dgm:pt>
    <dgm:pt modelId="{68A5786C-B4A7-4171-B988-8D7E5F66C26D}" type="pres">
      <dgm:prSet presAssocID="{1B8F37E3-B67F-45F7-A9CF-E1B84A09A47B}" presName="root2" presStyleCnt="0"/>
      <dgm:spPr/>
    </dgm:pt>
    <dgm:pt modelId="{B689BB54-76B4-48E4-9D10-BD585AE4B1F6}" type="pres">
      <dgm:prSet presAssocID="{1B8F37E3-B67F-45F7-A9CF-E1B84A09A47B}" presName="LevelTwoTextNode" presStyleLbl="node3" presStyleIdx="3" presStyleCnt="4" custScaleX="71828" custScaleY="7182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21012DF-4C80-404E-968E-9F893A0D6101}" type="pres">
      <dgm:prSet presAssocID="{1B8F37E3-B67F-45F7-A9CF-E1B84A09A47B}" presName="level3hierChild" presStyleCnt="0"/>
      <dgm:spPr/>
    </dgm:pt>
  </dgm:ptLst>
  <dgm:cxnLst>
    <dgm:cxn modelId="{40BCD88B-A8A9-4CB1-99CB-07E443E9AA06}" type="presOf" srcId="{516A1162-4614-497B-8581-4316FEF0B8F4}" destId="{646BB2C6-79B8-40B8-8300-24D670F1B6E7}" srcOrd="0" destOrd="0" presId="urn:microsoft.com/office/officeart/2005/8/layout/hierarchy2"/>
    <dgm:cxn modelId="{FAFBD5E2-35CD-4B6B-9015-A209AED64E67}" srcId="{7A525358-78A1-4BC4-9085-892F59C25532}" destId="{A0887524-0A2A-4719-AEB8-3B5C4270B17D}" srcOrd="1" destOrd="0" parTransId="{B21CD5FF-707A-46A1-8EDF-CEAEA8B53287}" sibTransId="{5CEB4DD2-6FB4-44BC-96A1-DFD82CC2242D}"/>
    <dgm:cxn modelId="{F29A07B9-C733-423E-9401-35E27DECA243}" srcId="{7A525358-78A1-4BC4-9085-892F59C25532}" destId="{5B0C399A-382A-4757-A064-0F02C50E4E0F}" srcOrd="0" destOrd="0" parTransId="{E3DBADB5-9436-4458-A932-CA26B74F3608}" sibTransId="{11122849-BF9D-4FBA-B64D-2B3D1D2A3335}"/>
    <dgm:cxn modelId="{503C2EA9-5828-4428-8220-BF5D2FFE4068}" srcId="{A0887524-0A2A-4719-AEB8-3B5C4270B17D}" destId="{FB16EB1B-6B66-414E-BC14-736AAB495430}" srcOrd="0" destOrd="0" parTransId="{DF6E5283-000A-405E-A839-61A39CF42927}" sibTransId="{81541784-AEB3-468F-8AB3-BAD47E9D4028}"/>
    <dgm:cxn modelId="{E2CED393-552E-45AA-9348-334A68DBCB5F}" type="presOf" srcId="{E3DBADB5-9436-4458-A932-CA26B74F3608}" destId="{7B3A6718-E184-48FD-AC1A-DC595CA6AACD}" srcOrd="1" destOrd="0" presId="urn:microsoft.com/office/officeart/2005/8/layout/hierarchy2"/>
    <dgm:cxn modelId="{506FD0E3-55E6-452F-96E8-DBA8430EA359}" type="presOf" srcId="{99CF95AC-51A8-46AB-B82F-DD9762D26724}" destId="{ED8F8563-2CD7-4528-836C-8EFCAEBCFDE8}" srcOrd="1" destOrd="0" presId="urn:microsoft.com/office/officeart/2005/8/layout/hierarchy2"/>
    <dgm:cxn modelId="{A953DD81-9FFD-4050-A5BB-EF26A25D672F}" type="presOf" srcId="{0B98FDD7-2205-49EC-BA92-0557D01AC6A1}" destId="{7A451F85-D437-495D-BA25-7351FF3A0DA3}" srcOrd="0" destOrd="0" presId="urn:microsoft.com/office/officeart/2005/8/layout/hierarchy2"/>
    <dgm:cxn modelId="{8CDA66CF-8D8E-44D0-A413-E5B3751F8BA4}" type="presOf" srcId="{CCE3D1F6-8013-4BC8-B604-8DA909884D55}" destId="{C8179057-27A8-4AC5-BF68-43FFAFBF8A5E}" srcOrd="1" destOrd="0" presId="urn:microsoft.com/office/officeart/2005/8/layout/hierarchy2"/>
    <dgm:cxn modelId="{8A39E949-746B-4B39-8473-B8B2708147E7}" type="presOf" srcId="{1B8F37E3-B67F-45F7-A9CF-E1B84A09A47B}" destId="{B689BB54-76B4-48E4-9D10-BD585AE4B1F6}" srcOrd="0" destOrd="0" presId="urn:microsoft.com/office/officeart/2005/8/layout/hierarchy2"/>
    <dgm:cxn modelId="{CE3FC478-F8C2-4D63-AFB0-B5DB7582B13F}" type="presOf" srcId="{DF6E5283-000A-405E-A839-61A39CF42927}" destId="{9FA826EB-A974-4017-AA6F-C59122CF0282}" srcOrd="0" destOrd="0" presId="urn:microsoft.com/office/officeart/2005/8/layout/hierarchy2"/>
    <dgm:cxn modelId="{BE6320B6-C999-4029-AC58-A822BAB7D386}" srcId="{A0887524-0A2A-4719-AEB8-3B5C4270B17D}" destId="{1B8F37E3-B67F-45F7-A9CF-E1B84A09A47B}" srcOrd="1" destOrd="0" parTransId="{0B98FDD7-2205-49EC-BA92-0557D01AC6A1}" sibTransId="{52B97F82-5763-47FE-88C8-5794B342D4C6}"/>
    <dgm:cxn modelId="{8D456859-8B3D-4DD9-B873-E86A9D56BEA3}" type="presOf" srcId="{0353BD06-9D7E-4EBD-BD16-580CE4C54384}" destId="{4ABE0544-6EF7-4193-9E97-BD019A3D1BCE}" srcOrd="0" destOrd="0" presId="urn:microsoft.com/office/officeart/2005/8/layout/hierarchy2"/>
    <dgm:cxn modelId="{8E164537-B054-47B8-A2F6-A5FBE0B9CB63}" srcId="{516A1162-4614-497B-8581-4316FEF0B8F4}" destId="{7A525358-78A1-4BC4-9085-892F59C25532}" srcOrd="0" destOrd="0" parTransId="{A18A908F-B470-4251-A023-87683CF73C3A}" sibTransId="{1353CEFE-D73D-46F0-925E-D4FFBCBA829F}"/>
    <dgm:cxn modelId="{B4FE16F4-2271-4303-9C55-FC100200B97B}" srcId="{5B0C399A-382A-4757-A064-0F02C50E4E0F}" destId="{703DD45F-9024-49FE-B464-C8CF11F24434}" srcOrd="1" destOrd="0" parTransId="{CCE3D1F6-8013-4BC8-B604-8DA909884D55}" sibTransId="{64FF8656-1F74-4F5A-8438-A9FD9720F491}"/>
    <dgm:cxn modelId="{DE692C95-B644-4D81-ACA7-1688F816A94C}" srcId="{5B0C399A-382A-4757-A064-0F02C50E4E0F}" destId="{0353BD06-9D7E-4EBD-BD16-580CE4C54384}" srcOrd="0" destOrd="0" parTransId="{99CF95AC-51A8-46AB-B82F-DD9762D26724}" sibTransId="{6ED158CB-C99C-4EDA-8AD4-F5AB598669AC}"/>
    <dgm:cxn modelId="{B0B715EC-35F3-4AF1-922A-D71FFD0E8AB5}" type="presOf" srcId="{FB16EB1B-6B66-414E-BC14-736AAB495430}" destId="{5003EB44-43AF-46BC-8875-F14C31E3001D}" srcOrd="0" destOrd="0" presId="urn:microsoft.com/office/officeart/2005/8/layout/hierarchy2"/>
    <dgm:cxn modelId="{95CCC27F-38F3-4A20-872D-AAA7B39932FA}" type="presOf" srcId="{CCE3D1F6-8013-4BC8-B604-8DA909884D55}" destId="{B2240429-B7D4-40A7-8177-6493496360BF}" srcOrd="0" destOrd="0" presId="urn:microsoft.com/office/officeart/2005/8/layout/hierarchy2"/>
    <dgm:cxn modelId="{448C17ED-227F-4AC0-851B-7C10360EE4FF}" type="presOf" srcId="{DF6E5283-000A-405E-A839-61A39CF42927}" destId="{6E0AEC9B-E43B-445D-B080-4BE7BCC054D2}" srcOrd="1" destOrd="0" presId="urn:microsoft.com/office/officeart/2005/8/layout/hierarchy2"/>
    <dgm:cxn modelId="{228A1AAB-612F-481A-9438-06307406C1D2}" type="presOf" srcId="{A0887524-0A2A-4719-AEB8-3B5C4270B17D}" destId="{0CA35A51-DB1E-4D69-B464-5820454D65CF}" srcOrd="0" destOrd="0" presId="urn:microsoft.com/office/officeart/2005/8/layout/hierarchy2"/>
    <dgm:cxn modelId="{F5740197-8DFE-420C-807A-D86DBAFEB336}" type="presOf" srcId="{99CF95AC-51A8-46AB-B82F-DD9762D26724}" destId="{D53E7500-0A1F-47BA-9C8F-5306F9B05CBD}" srcOrd="0" destOrd="0" presId="urn:microsoft.com/office/officeart/2005/8/layout/hierarchy2"/>
    <dgm:cxn modelId="{91783EC1-B51F-4A24-8F61-21A56FC1E09E}" type="presOf" srcId="{E3DBADB5-9436-4458-A932-CA26B74F3608}" destId="{E628043A-C6F0-4F25-AE17-987F077CA9FF}" srcOrd="0" destOrd="0" presId="urn:microsoft.com/office/officeart/2005/8/layout/hierarchy2"/>
    <dgm:cxn modelId="{B00614BE-32BE-44FE-A90C-EB0A7AB8E062}" type="presOf" srcId="{5B0C399A-382A-4757-A064-0F02C50E4E0F}" destId="{6ABD477D-043F-4D62-A967-B2637FAB7D01}" srcOrd="0" destOrd="0" presId="urn:microsoft.com/office/officeart/2005/8/layout/hierarchy2"/>
    <dgm:cxn modelId="{750F866A-FB41-491F-9A3E-CA4A2761C35A}" type="presOf" srcId="{B21CD5FF-707A-46A1-8EDF-CEAEA8B53287}" destId="{4D74B5CB-7D7E-4713-B899-282374C36D99}" srcOrd="0" destOrd="0" presId="urn:microsoft.com/office/officeart/2005/8/layout/hierarchy2"/>
    <dgm:cxn modelId="{AA8C2032-9036-449B-9BE1-7D851BDF7AD0}" type="presOf" srcId="{703DD45F-9024-49FE-B464-C8CF11F24434}" destId="{4FB0C3F2-152A-42C7-B9E1-44E1F3594698}" srcOrd="0" destOrd="0" presId="urn:microsoft.com/office/officeart/2005/8/layout/hierarchy2"/>
    <dgm:cxn modelId="{6F3AD460-226E-4BE1-B8B9-EF2E1799B595}" type="presOf" srcId="{0B98FDD7-2205-49EC-BA92-0557D01AC6A1}" destId="{CABFEAC4-CAB7-420E-A900-361BAA85ACDB}" srcOrd="1" destOrd="0" presId="urn:microsoft.com/office/officeart/2005/8/layout/hierarchy2"/>
    <dgm:cxn modelId="{1F570D8F-8CC9-4ADA-8317-5AF187CCD2E4}" type="presOf" srcId="{7A525358-78A1-4BC4-9085-892F59C25532}" destId="{E903A31B-8662-4129-97F7-567820FD27CD}" srcOrd="0" destOrd="0" presId="urn:microsoft.com/office/officeart/2005/8/layout/hierarchy2"/>
    <dgm:cxn modelId="{43DDFC5B-75E6-4A31-A93E-8275604E303F}" type="presOf" srcId="{B21CD5FF-707A-46A1-8EDF-CEAEA8B53287}" destId="{7916836E-B301-4ED3-8C1F-930ACD3B3BE5}" srcOrd="1" destOrd="0" presId="urn:microsoft.com/office/officeart/2005/8/layout/hierarchy2"/>
    <dgm:cxn modelId="{37F04F46-A434-4B67-8B6C-F7A028ACBFAD}" type="presParOf" srcId="{646BB2C6-79B8-40B8-8300-24D670F1B6E7}" destId="{A5988491-07D9-4547-A690-98BD1FED5413}" srcOrd="0" destOrd="0" presId="urn:microsoft.com/office/officeart/2005/8/layout/hierarchy2"/>
    <dgm:cxn modelId="{2961C845-925E-4AA2-916C-493848286B05}" type="presParOf" srcId="{A5988491-07D9-4547-A690-98BD1FED5413}" destId="{E903A31B-8662-4129-97F7-567820FD27CD}" srcOrd="0" destOrd="0" presId="urn:microsoft.com/office/officeart/2005/8/layout/hierarchy2"/>
    <dgm:cxn modelId="{006EEFDD-BFBE-4336-A258-1150CF5386C4}" type="presParOf" srcId="{A5988491-07D9-4547-A690-98BD1FED5413}" destId="{7199251A-B34C-4F2E-AFD3-1F43601640CC}" srcOrd="1" destOrd="0" presId="urn:microsoft.com/office/officeart/2005/8/layout/hierarchy2"/>
    <dgm:cxn modelId="{838FD05F-CB75-495E-91B9-9C04C892D358}" type="presParOf" srcId="{7199251A-B34C-4F2E-AFD3-1F43601640CC}" destId="{E628043A-C6F0-4F25-AE17-987F077CA9FF}" srcOrd="0" destOrd="0" presId="urn:microsoft.com/office/officeart/2005/8/layout/hierarchy2"/>
    <dgm:cxn modelId="{3B0D0772-C8D3-432B-ADA9-A56506F87548}" type="presParOf" srcId="{E628043A-C6F0-4F25-AE17-987F077CA9FF}" destId="{7B3A6718-E184-48FD-AC1A-DC595CA6AACD}" srcOrd="0" destOrd="0" presId="urn:microsoft.com/office/officeart/2005/8/layout/hierarchy2"/>
    <dgm:cxn modelId="{BD14E29D-8E65-49DD-80A3-376A99ABA948}" type="presParOf" srcId="{7199251A-B34C-4F2E-AFD3-1F43601640CC}" destId="{70FD4444-0261-44FE-94BC-47557A8891B4}" srcOrd="1" destOrd="0" presId="urn:microsoft.com/office/officeart/2005/8/layout/hierarchy2"/>
    <dgm:cxn modelId="{FE89B3C7-553C-462E-8E66-0095FC7D3F4C}" type="presParOf" srcId="{70FD4444-0261-44FE-94BC-47557A8891B4}" destId="{6ABD477D-043F-4D62-A967-B2637FAB7D01}" srcOrd="0" destOrd="0" presId="urn:microsoft.com/office/officeart/2005/8/layout/hierarchy2"/>
    <dgm:cxn modelId="{9CB502D1-17FD-459E-89AB-82537445A1A6}" type="presParOf" srcId="{70FD4444-0261-44FE-94BC-47557A8891B4}" destId="{5D21D31A-E69A-4593-B015-59C82B436312}" srcOrd="1" destOrd="0" presId="urn:microsoft.com/office/officeart/2005/8/layout/hierarchy2"/>
    <dgm:cxn modelId="{1170933B-59FD-4D1C-8E84-C7B47A10362C}" type="presParOf" srcId="{5D21D31A-E69A-4593-B015-59C82B436312}" destId="{D53E7500-0A1F-47BA-9C8F-5306F9B05CBD}" srcOrd="0" destOrd="0" presId="urn:microsoft.com/office/officeart/2005/8/layout/hierarchy2"/>
    <dgm:cxn modelId="{69F444C3-034E-436D-9B99-12C4C6CF65A8}" type="presParOf" srcId="{D53E7500-0A1F-47BA-9C8F-5306F9B05CBD}" destId="{ED8F8563-2CD7-4528-836C-8EFCAEBCFDE8}" srcOrd="0" destOrd="0" presId="urn:microsoft.com/office/officeart/2005/8/layout/hierarchy2"/>
    <dgm:cxn modelId="{57E76DAE-3AD5-46FB-89B4-A7B354BC5E02}" type="presParOf" srcId="{5D21D31A-E69A-4593-B015-59C82B436312}" destId="{90F320B5-FA02-4082-8433-E1375976843A}" srcOrd="1" destOrd="0" presId="urn:microsoft.com/office/officeart/2005/8/layout/hierarchy2"/>
    <dgm:cxn modelId="{1A245F99-BE4C-410F-8F80-329E5C4DE12F}" type="presParOf" srcId="{90F320B5-FA02-4082-8433-E1375976843A}" destId="{4ABE0544-6EF7-4193-9E97-BD019A3D1BCE}" srcOrd="0" destOrd="0" presId="urn:microsoft.com/office/officeart/2005/8/layout/hierarchy2"/>
    <dgm:cxn modelId="{0E2936FE-87FE-4B71-896C-937B6F8ECEDE}" type="presParOf" srcId="{90F320B5-FA02-4082-8433-E1375976843A}" destId="{0406989F-0129-4453-A1AA-55918F3B3075}" srcOrd="1" destOrd="0" presId="urn:microsoft.com/office/officeart/2005/8/layout/hierarchy2"/>
    <dgm:cxn modelId="{EC42115B-56BC-4FD3-9F4C-C26126038267}" type="presParOf" srcId="{5D21D31A-E69A-4593-B015-59C82B436312}" destId="{B2240429-B7D4-40A7-8177-6493496360BF}" srcOrd="2" destOrd="0" presId="urn:microsoft.com/office/officeart/2005/8/layout/hierarchy2"/>
    <dgm:cxn modelId="{43739DD9-C468-41C2-83E8-549B3247D8C8}" type="presParOf" srcId="{B2240429-B7D4-40A7-8177-6493496360BF}" destId="{C8179057-27A8-4AC5-BF68-43FFAFBF8A5E}" srcOrd="0" destOrd="0" presId="urn:microsoft.com/office/officeart/2005/8/layout/hierarchy2"/>
    <dgm:cxn modelId="{8E8E6515-9E41-44EC-A57D-1393F1138205}" type="presParOf" srcId="{5D21D31A-E69A-4593-B015-59C82B436312}" destId="{6AA6E6DC-9F8D-4204-B7A8-330967088871}" srcOrd="3" destOrd="0" presId="urn:microsoft.com/office/officeart/2005/8/layout/hierarchy2"/>
    <dgm:cxn modelId="{E64F9DF9-D7B8-46E5-A21D-C6BF2DDD1E85}" type="presParOf" srcId="{6AA6E6DC-9F8D-4204-B7A8-330967088871}" destId="{4FB0C3F2-152A-42C7-B9E1-44E1F3594698}" srcOrd="0" destOrd="0" presId="urn:microsoft.com/office/officeart/2005/8/layout/hierarchy2"/>
    <dgm:cxn modelId="{ED5A8AF9-6ADA-4FDB-9802-6337BFE3624F}" type="presParOf" srcId="{6AA6E6DC-9F8D-4204-B7A8-330967088871}" destId="{62877973-D575-4D8E-8E5C-38CF37273939}" srcOrd="1" destOrd="0" presId="urn:microsoft.com/office/officeart/2005/8/layout/hierarchy2"/>
    <dgm:cxn modelId="{79AC4EBC-8B9E-4C57-B0C2-33DF1164A350}" type="presParOf" srcId="{7199251A-B34C-4F2E-AFD3-1F43601640CC}" destId="{4D74B5CB-7D7E-4713-B899-282374C36D99}" srcOrd="2" destOrd="0" presId="urn:microsoft.com/office/officeart/2005/8/layout/hierarchy2"/>
    <dgm:cxn modelId="{8E4638C4-DE3F-41D2-B780-FF217F347E0A}" type="presParOf" srcId="{4D74B5CB-7D7E-4713-B899-282374C36D99}" destId="{7916836E-B301-4ED3-8C1F-930ACD3B3BE5}" srcOrd="0" destOrd="0" presId="urn:microsoft.com/office/officeart/2005/8/layout/hierarchy2"/>
    <dgm:cxn modelId="{AD223D4C-40F8-4C26-9A8B-6E29F063D26C}" type="presParOf" srcId="{7199251A-B34C-4F2E-AFD3-1F43601640CC}" destId="{0DD9571E-3FFD-418D-B52F-90698503AD17}" srcOrd="3" destOrd="0" presId="urn:microsoft.com/office/officeart/2005/8/layout/hierarchy2"/>
    <dgm:cxn modelId="{126E4D94-905C-40C8-9580-94EF027DBCD1}" type="presParOf" srcId="{0DD9571E-3FFD-418D-B52F-90698503AD17}" destId="{0CA35A51-DB1E-4D69-B464-5820454D65CF}" srcOrd="0" destOrd="0" presId="urn:microsoft.com/office/officeart/2005/8/layout/hierarchy2"/>
    <dgm:cxn modelId="{7AE8E919-E87C-4607-8FA3-4420718031C0}" type="presParOf" srcId="{0DD9571E-3FFD-418D-B52F-90698503AD17}" destId="{DD41A28F-B544-4536-9414-6327356C7F92}" srcOrd="1" destOrd="0" presId="urn:microsoft.com/office/officeart/2005/8/layout/hierarchy2"/>
    <dgm:cxn modelId="{D479E06B-EC66-433F-A3EC-1235DB40187B}" type="presParOf" srcId="{DD41A28F-B544-4536-9414-6327356C7F92}" destId="{9FA826EB-A974-4017-AA6F-C59122CF0282}" srcOrd="0" destOrd="0" presId="urn:microsoft.com/office/officeart/2005/8/layout/hierarchy2"/>
    <dgm:cxn modelId="{18959F36-AE45-40CD-92A6-1C0A0EB31710}" type="presParOf" srcId="{9FA826EB-A974-4017-AA6F-C59122CF0282}" destId="{6E0AEC9B-E43B-445D-B080-4BE7BCC054D2}" srcOrd="0" destOrd="0" presId="urn:microsoft.com/office/officeart/2005/8/layout/hierarchy2"/>
    <dgm:cxn modelId="{A1BCF835-2642-4240-A6ED-7B87CAC4EE65}" type="presParOf" srcId="{DD41A28F-B544-4536-9414-6327356C7F92}" destId="{0AB88535-5302-4DA3-82A6-17E72F55198B}" srcOrd="1" destOrd="0" presId="urn:microsoft.com/office/officeart/2005/8/layout/hierarchy2"/>
    <dgm:cxn modelId="{0969FA03-27EC-4D10-9369-24A8572F3834}" type="presParOf" srcId="{0AB88535-5302-4DA3-82A6-17E72F55198B}" destId="{5003EB44-43AF-46BC-8875-F14C31E3001D}" srcOrd="0" destOrd="0" presId="urn:microsoft.com/office/officeart/2005/8/layout/hierarchy2"/>
    <dgm:cxn modelId="{57F4FFC1-082A-4BCF-9635-69606B498C98}" type="presParOf" srcId="{0AB88535-5302-4DA3-82A6-17E72F55198B}" destId="{9BA9EF3C-31C2-49F4-B485-B7E30F504733}" srcOrd="1" destOrd="0" presId="urn:microsoft.com/office/officeart/2005/8/layout/hierarchy2"/>
    <dgm:cxn modelId="{50619347-821D-4AD4-B010-F79AD94A5C7E}" type="presParOf" srcId="{DD41A28F-B544-4536-9414-6327356C7F92}" destId="{7A451F85-D437-495D-BA25-7351FF3A0DA3}" srcOrd="2" destOrd="0" presId="urn:microsoft.com/office/officeart/2005/8/layout/hierarchy2"/>
    <dgm:cxn modelId="{0A709F42-300C-4D75-9609-EA556860C0BE}" type="presParOf" srcId="{7A451F85-D437-495D-BA25-7351FF3A0DA3}" destId="{CABFEAC4-CAB7-420E-A900-361BAA85ACDB}" srcOrd="0" destOrd="0" presId="urn:microsoft.com/office/officeart/2005/8/layout/hierarchy2"/>
    <dgm:cxn modelId="{1F136A8F-C2C0-4B0D-8371-DB8D79ED38ED}" type="presParOf" srcId="{DD41A28F-B544-4536-9414-6327356C7F92}" destId="{68A5786C-B4A7-4171-B988-8D7E5F66C26D}" srcOrd="3" destOrd="0" presId="urn:microsoft.com/office/officeart/2005/8/layout/hierarchy2"/>
    <dgm:cxn modelId="{1D64E32E-CB33-456E-9A1D-F7B206B99223}" type="presParOf" srcId="{68A5786C-B4A7-4171-B988-8D7E5F66C26D}" destId="{B689BB54-76B4-48E4-9D10-BD585AE4B1F6}" srcOrd="0" destOrd="0" presId="urn:microsoft.com/office/officeart/2005/8/layout/hierarchy2"/>
    <dgm:cxn modelId="{ECC39824-B289-46AC-A4B3-1EC0F0D4349C}" type="presParOf" srcId="{68A5786C-B4A7-4171-B988-8D7E5F66C26D}" destId="{B21012DF-4C80-404E-968E-9F893A0D61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9F7E5-4480-4AFD-BCDC-D699E61EB362}" type="doc">
      <dgm:prSet loTypeId="urn:microsoft.com/office/officeart/2005/8/layout/cycle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7C6C0B56-5674-4082-92F9-29E53A42FDC5}">
      <dgm:prSet phldrT="[Texto]" custT="1"/>
      <dgm:spPr/>
      <dgm:t>
        <a:bodyPr/>
        <a:lstStyle/>
        <a:p>
          <a:r>
            <a:rPr lang="es-MX" sz="2000"/>
            <a:t>Producción </a:t>
          </a:r>
          <a:endParaRPr lang="es-MX" sz="2000" dirty="0"/>
        </a:p>
      </dgm:t>
    </dgm:pt>
    <dgm:pt modelId="{3AB5D327-0BCE-4A71-8E96-1F0149796937}" type="parTrans" cxnId="{DB91C623-A646-468F-AD9B-5A6C41F578C0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ACA5CF4C-5B2F-424D-8DFC-26A665BF1C1A}" type="sibTrans" cxnId="{DB91C623-A646-468F-AD9B-5A6C41F578C0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CF0CE8E3-BECD-4D0A-B7FB-450B851B0899}">
      <dgm:prSet phldrT="[Texto]" custT="1"/>
      <dgm:spPr/>
      <dgm:t>
        <a:bodyPr/>
        <a:lstStyle/>
        <a:p>
          <a:r>
            <a:rPr lang="es-MX" sz="2000"/>
            <a:t>Organización</a:t>
          </a:r>
          <a:endParaRPr lang="es-MX" sz="2000" dirty="0"/>
        </a:p>
      </dgm:t>
    </dgm:pt>
    <dgm:pt modelId="{CDAA4857-BB27-426C-B672-F45A9792873A}" type="parTrans" cxnId="{3591F6BF-3019-4D32-94C1-F7788A101E5A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BBE9FEE0-7119-44A9-A6B6-234E900E77D9}" type="sibTrans" cxnId="{3591F6BF-3019-4D32-94C1-F7788A101E5A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92FBFB22-9DD2-49C0-BB2B-E2F48453C38F}">
      <dgm:prSet phldrT="[Texto]" custT="1"/>
      <dgm:spPr/>
      <dgm:t>
        <a:bodyPr/>
        <a:lstStyle/>
        <a:p>
          <a:r>
            <a:rPr lang="es-MX" sz="2000"/>
            <a:t>Acceso </a:t>
          </a:r>
          <a:endParaRPr lang="es-MX" sz="2000" dirty="0"/>
        </a:p>
      </dgm:t>
    </dgm:pt>
    <dgm:pt modelId="{773C5CF4-7506-4BDA-954B-1CF0E567F818}" type="parTrans" cxnId="{4661EA9F-39AF-447D-AAEF-6B435B947D44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9D282161-B1D9-4AFD-B142-6CBAFFC5C2B5}" type="sibTrans" cxnId="{4661EA9F-39AF-447D-AAEF-6B435B947D44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4276BE40-A483-4BF6-866D-AD8C28E57AB5}">
      <dgm:prSet phldrT="[Texto]" custT="1"/>
      <dgm:spPr/>
      <dgm:t>
        <a:bodyPr/>
        <a:lstStyle/>
        <a:p>
          <a:r>
            <a:rPr lang="es-MX" sz="2000"/>
            <a:t>Consulta</a:t>
          </a:r>
          <a:endParaRPr lang="es-MX" sz="2000" dirty="0"/>
        </a:p>
      </dgm:t>
    </dgm:pt>
    <dgm:pt modelId="{A76F9A09-105C-4FA2-8C00-ABA083667A24}" type="parTrans" cxnId="{337142FA-C7C2-42EE-A369-F5C06E15EEAA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A5DCE34C-2964-421B-B78D-048ED76A82F4}" type="sibTrans" cxnId="{337142FA-C7C2-42EE-A369-F5C06E15EEAA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0C2F7920-93B7-410F-8763-A4898F702A1E}">
      <dgm:prSet phldrT="[Texto]" custT="1"/>
      <dgm:spPr/>
      <dgm:t>
        <a:bodyPr/>
        <a:lstStyle/>
        <a:p>
          <a:r>
            <a:rPr lang="es-MX" sz="2000"/>
            <a:t>Valoración documental</a:t>
          </a:r>
          <a:endParaRPr lang="es-MX" sz="2000" dirty="0"/>
        </a:p>
      </dgm:t>
    </dgm:pt>
    <dgm:pt modelId="{47085DF3-4BDB-44F9-A60F-9A9BCC6CA48C}" type="parTrans" cxnId="{1D2333CA-7AC5-468C-BEED-4DD0FA50ECB2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167AACE9-2585-48A3-83A6-04FDFF6FB198}" type="sibTrans" cxnId="{1D2333CA-7AC5-468C-BEED-4DD0FA50ECB2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B5E3761A-45A5-4C6F-8374-2CB913CC9BBF}">
      <dgm:prSet phldrT="[Texto]" custT="1"/>
      <dgm:spPr/>
      <dgm:t>
        <a:bodyPr/>
        <a:lstStyle/>
        <a:p>
          <a:r>
            <a:rPr lang="es-MX" sz="2000"/>
            <a:t>Conservación</a:t>
          </a:r>
          <a:endParaRPr lang="es-MX" sz="2000" dirty="0"/>
        </a:p>
      </dgm:t>
    </dgm:pt>
    <dgm:pt modelId="{6ED1ADF0-B8E0-4665-8203-782E6AC8F2D5}" type="parTrans" cxnId="{56EECBC3-575A-4A87-9F01-6A8CB4142649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0C934DE8-DF69-4272-8ED8-19AA431A559E}" type="sibTrans" cxnId="{56EECBC3-575A-4A87-9F01-6A8CB4142649}">
      <dgm:prSet/>
      <dgm:spPr/>
      <dgm:t>
        <a:bodyPr/>
        <a:lstStyle/>
        <a:p>
          <a:endParaRPr lang="es-MX" sz="3200">
            <a:solidFill>
              <a:schemeClr val="bg1"/>
            </a:solidFill>
          </a:endParaRPr>
        </a:p>
      </dgm:t>
    </dgm:pt>
    <dgm:pt modelId="{A4E55C99-DCF1-40D2-9124-92D4FFA17FA0}" type="pres">
      <dgm:prSet presAssocID="{DF29F7E5-4480-4AFD-BCDC-D699E61EB3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A505E61-DBBB-4CCB-9D7E-22B58A044670}" type="pres">
      <dgm:prSet presAssocID="{7C6C0B56-5674-4082-92F9-29E53A42FDC5}" presName="node" presStyleLbl="node1" presStyleIdx="0" presStyleCnt="6" custScaleX="1178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57E6C1-64A7-4CA1-B120-820267162D23}" type="pres">
      <dgm:prSet presAssocID="{7C6C0B56-5674-4082-92F9-29E53A42FDC5}" presName="spNode" presStyleCnt="0"/>
      <dgm:spPr/>
    </dgm:pt>
    <dgm:pt modelId="{A19C7EA5-9F7D-496D-9F84-2F0C066BC8E8}" type="pres">
      <dgm:prSet presAssocID="{ACA5CF4C-5B2F-424D-8DFC-26A665BF1C1A}" presName="sibTrans" presStyleLbl="sibTrans1D1" presStyleIdx="0" presStyleCnt="6"/>
      <dgm:spPr/>
      <dgm:t>
        <a:bodyPr/>
        <a:lstStyle/>
        <a:p>
          <a:endParaRPr lang="es-MX"/>
        </a:p>
      </dgm:t>
    </dgm:pt>
    <dgm:pt modelId="{2533D21A-206A-4780-A2AF-8A548480444C}" type="pres">
      <dgm:prSet presAssocID="{CF0CE8E3-BECD-4D0A-B7FB-450B851B0899}" presName="node" presStyleLbl="node1" presStyleIdx="1" presStyleCnt="6" custScaleX="1215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2AC5B7-1B9C-42B8-B4A2-6D903F05B2AF}" type="pres">
      <dgm:prSet presAssocID="{CF0CE8E3-BECD-4D0A-B7FB-450B851B0899}" presName="spNode" presStyleCnt="0"/>
      <dgm:spPr/>
    </dgm:pt>
    <dgm:pt modelId="{AC38E770-2704-42FB-B578-C715F9562472}" type="pres">
      <dgm:prSet presAssocID="{BBE9FEE0-7119-44A9-A6B6-234E900E77D9}" presName="sibTrans" presStyleLbl="sibTrans1D1" presStyleIdx="1" presStyleCnt="6"/>
      <dgm:spPr/>
      <dgm:t>
        <a:bodyPr/>
        <a:lstStyle/>
        <a:p>
          <a:endParaRPr lang="es-MX"/>
        </a:p>
      </dgm:t>
    </dgm:pt>
    <dgm:pt modelId="{0F248D90-EE28-43A2-BB12-5F15E03CDBAD}" type="pres">
      <dgm:prSet presAssocID="{92FBFB22-9DD2-49C0-BB2B-E2F48453C3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E29104-E7DF-44DA-A685-9DFFCD9E8C92}" type="pres">
      <dgm:prSet presAssocID="{92FBFB22-9DD2-49C0-BB2B-E2F48453C38F}" presName="spNode" presStyleCnt="0"/>
      <dgm:spPr/>
    </dgm:pt>
    <dgm:pt modelId="{1C79CFA4-F734-43DE-8892-8EAD320EB407}" type="pres">
      <dgm:prSet presAssocID="{9D282161-B1D9-4AFD-B142-6CBAFFC5C2B5}" presName="sibTrans" presStyleLbl="sibTrans1D1" presStyleIdx="2" presStyleCnt="6"/>
      <dgm:spPr/>
      <dgm:t>
        <a:bodyPr/>
        <a:lstStyle/>
        <a:p>
          <a:endParaRPr lang="es-MX"/>
        </a:p>
      </dgm:t>
    </dgm:pt>
    <dgm:pt modelId="{18046F18-57B4-4342-A0F6-DA33C9CBBEDC}" type="pres">
      <dgm:prSet presAssocID="{4276BE40-A483-4BF6-866D-AD8C28E57A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A45B6D-F5B7-4FA1-BBD9-E5CB262B54F9}" type="pres">
      <dgm:prSet presAssocID="{4276BE40-A483-4BF6-866D-AD8C28E57AB5}" presName="spNode" presStyleCnt="0"/>
      <dgm:spPr/>
    </dgm:pt>
    <dgm:pt modelId="{0CB4732D-4965-4EB4-9F61-2BD48B723A36}" type="pres">
      <dgm:prSet presAssocID="{A5DCE34C-2964-421B-B78D-048ED76A82F4}" presName="sibTrans" presStyleLbl="sibTrans1D1" presStyleIdx="3" presStyleCnt="6"/>
      <dgm:spPr/>
      <dgm:t>
        <a:bodyPr/>
        <a:lstStyle/>
        <a:p>
          <a:endParaRPr lang="es-MX"/>
        </a:p>
      </dgm:t>
    </dgm:pt>
    <dgm:pt modelId="{358402DE-088C-4140-AC62-B2E625BE84D5}" type="pres">
      <dgm:prSet presAssocID="{0C2F7920-93B7-410F-8763-A4898F702A1E}" presName="node" presStyleLbl="node1" presStyleIdx="4" presStyleCnt="6" custScaleX="1281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9FE5F7-2B76-45FE-9C5F-D11B9E300803}" type="pres">
      <dgm:prSet presAssocID="{0C2F7920-93B7-410F-8763-A4898F702A1E}" presName="spNode" presStyleCnt="0"/>
      <dgm:spPr/>
    </dgm:pt>
    <dgm:pt modelId="{9F705429-DCE0-4775-BC45-03882600E955}" type="pres">
      <dgm:prSet presAssocID="{167AACE9-2585-48A3-83A6-04FDFF6FB198}" presName="sibTrans" presStyleLbl="sibTrans1D1" presStyleIdx="4" presStyleCnt="6"/>
      <dgm:spPr/>
      <dgm:t>
        <a:bodyPr/>
        <a:lstStyle/>
        <a:p>
          <a:endParaRPr lang="es-MX"/>
        </a:p>
      </dgm:t>
    </dgm:pt>
    <dgm:pt modelId="{CFF61E4F-B760-41E9-9050-6090DB523D72}" type="pres">
      <dgm:prSet presAssocID="{B5E3761A-45A5-4C6F-8374-2CB913CC9BBF}" presName="node" presStyleLbl="node1" presStyleIdx="5" presStyleCnt="6" custScaleX="1300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E05873-7A1C-4263-B591-19AA47115514}" type="pres">
      <dgm:prSet presAssocID="{B5E3761A-45A5-4C6F-8374-2CB913CC9BBF}" presName="spNode" presStyleCnt="0"/>
      <dgm:spPr/>
    </dgm:pt>
    <dgm:pt modelId="{2ACE99B7-7AB8-4366-A51D-A8C4AF55B9FC}" type="pres">
      <dgm:prSet presAssocID="{0C934DE8-DF69-4272-8ED8-19AA431A559E}" presName="sibTrans" presStyleLbl="sibTrans1D1" presStyleIdx="5" presStyleCnt="6"/>
      <dgm:spPr/>
      <dgm:t>
        <a:bodyPr/>
        <a:lstStyle/>
        <a:p>
          <a:endParaRPr lang="es-MX"/>
        </a:p>
      </dgm:t>
    </dgm:pt>
  </dgm:ptLst>
  <dgm:cxnLst>
    <dgm:cxn modelId="{DF4F112C-7A91-4F2A-95B3-1F315D31DA60}" type="presOf" srcId="{92FBFB22-9DD2-49C0-BB2B-E2F48453C38F}" destId="{0F248D90-EE28-43A2-BB12-5F15E03CDBAD}" srcOrd="0" destOrd="0" presId="urn:microsoft.com/office/officeart/2005/8/layout/cycle5"/>
    <dgm:cxn modelId="{79F8DE26-9F75-42ED-9CFF-8C14AD71BAE7}" type="presOf" srcId="{9D282161-B1D9-4AFD-B142-6CBAFFC5C2B5}" destId="{1C79CFA4-F734-43DE-8892-8EAD320EB407}" srcOrd="0" destOrd="0" presId="urn:microsoft.com/office/officeart/2005/8/layout/cycle5"/>
    <dgm:cxn modelId="{1D2333CA-7AC5-468C-BEED-4DD0FA50ECB2}" srcId="{DF29F7E5-4480-4AFD-BCDC-D699E61EB362}" destId="{0C2F7920-93B7-410F-8763-A4898F702A1E}" srcOrd="4" destOrd="0" parTransId="{47085DF3-4BDB-44F9-A60F-9A9BCC6CA48C}" sibTransId="{167AACE9-2585-48A3-83A6-04FDFF6FB198}"/>
    <dgm:cxn modelId="{F6D75A32-6900-49C3-B6C4-A45D0103B439}" type="presOf" srcId="{0C934DE8-DF69-4272-8ED8-19AA431A559E}" destId="{2ACE99B7-7AB8-4366-A51D-A8C4AF55B9FC}" srcOrd="0" destOrd="0" presId="urn:microsoft.com/office/officeart/2005/8/layout/cycle5"/>
    <dgm:cxn modelId="{56EECBC3-575A-4A87-9F01-6A8CB4142649}" srcId="{DF29F7E5-4480-4AFD-BCDC-D699E61EB362}" destId="{B5E3761A-45A5-4C6F-8374-2CB913CC9BBF}" srcOrd="5" destOrd="0" parTransId="{6ED1ADF0-B8E0-4665-8203-782E6AC8F2D5}" sibTransId="{0C934DE8-DF69-4272-8ED8-19AA431A559E}"/>
    <dgm:cxn modelId="{FF3F6C24-B5AB-4CF0-8C4B-CAB2B4D89EAE}" type="presOf" srcId="{B5E3761A-45A5-4C6F-8374-2CB913CC9BBF}" destId="{CFF61E4F-B760-41E9-9050-6090DB523D72}" srcOrd="0" destOrd="0" presId="urn:microsoft.com/office/officeart/2005/8/layout/cycle5"/>
    <dgm:cxn modelId="{DB91C623-A646-468F-AD9B-5A6C41F578C0}" srcId="{DF29F7E5-4480-4AFD-BCDC-D699E61EB362}" destId="{7C6C0B56-5674-4082-92F9-29E53A42FDC5}" srcOrd="0" destOrd="0" parTransId="{3AB5D327-0BCE-4A71-8E96-1F0149796937}" sibTransId="{ACA5CF4C-5B2F-424D-8DFC-26A665BF1C1A}"/>
    <dgm:cxn modelId="{EB61A64E-0119-4825-9B9B-667510B4FB9B}" type="presOf" srcId="{4276BE40-A483-4BF6-866D-AD8C28E57AB5}" destId="{18046F18-57B4-4342-A0F6-DA33C9CBBEDC}" srcOrd="0" destOrd="0" presId="urn:microsoft.com/office/officeart/2005/8/layout/cycle5"/>
    <dgm:cxn modelId="{C55F515B-D7F8-4433-BCF4-4A7BAE7D106E}" type="presOf" srcId="{BBE9FEE0-7119-44A9-A6B6-234E900E77D9}" destId="{AC38E770-2704-42FB-B578-C715F9562472}" srcOrd="0" destOrd="0" presId="urn:microsoft.com/office/officeart/2005/8/layout/cycle5"/>
    <dgm:cxn modelId="{F9AD03D6-D60F-4154-940F-0E2015D5604D}" type="presOf" srcId="{167AACE9-2585-48A3-83A6-04FDFF6FB198}" destId="{9F705429-DCE0-4775-BC45-03882600E955}" srcOrd="0" destOrd="0" presId="urn:microsoft.com/office/officeart/2005/8/layout/cycle5"/>
    <dgm:cxn modelId="{3591F6BF-3019-4D32-94C1-F7788A101E5A}" srcId="{DF29F7E5-4480-4AFD-BCDC-D699E61EB362}" destId="{CF0CE8E3-BECD-4D0A-B7FB-450B851B0899}" srcOrd="1" destOrd="0" parTransId="{CDAA4857-BB27-426C-B672-F45A9792873A}" sibTransId="{BBE9FEE0-7119-44A9-A6B6-234E900E77D9}"/>
    <dgm:cxn modelId="{DBAA58F3-987E-4763-A0F9-07C3412BA19E}" type="presOf" srcId="{A5DCE34C-2964-421B-B78D-048ED76A82F4}" destId="{0CB4732D-4965-4EB4-9F61-2BD48B723A36}" srcOrd="0" destOrd="0" presId="urn:microsoft.com/office/officeart/2005/8/layout/cycle5"/>
    <dgm:cxn modelId="{BD8C54CC-988A-462C-83D0-9EF11E5DF18A}" type="presOf" srcId="{0C2F7920-93B7-410F-8763-A4898F702A1E}" destId="{358402DE-088C-4140-AC62-B2E625BE84D5}" srcOrd="0" destOrd="0" presId="urn:microsoft.com/office/officeart/2005/8/layout/cycle5"/>
    <dgm:cxn modelId="{10D9F24C-6229-421F-8A35-C97A20AA2493}" type="presOf" srcId="{7C6C0B56-5674-4082-92F9-29E53A42FDC5}" destId="{5A505E61-DBBB-4CCB-9D7E-22B58A044670}" srcOrd="0" destOrd="0" presId="urn:microsoft.com/office/officeart/2005/8/layout/cycle5"/>
    <dgm:cxn modelId="{43FE3C3B-42BB-446D-9F50-3F343194C763}" type="presOf" srcId="{DF29F7E5-4480-4AFD-BCDC-D699E61EB362}" destId="{A4E55C99-DCF1-40D2-9124-92D4FFA17FA0}" srcOrd="0" destOrd="0" presId="urn:microsoft.com/office/officeart/2005/8/layout/cycle5"/>
    <dgm:cxn modelId="{337142FA-C7C2-42EE-A369-F5C06E15EEAA}" srcId="{DF29F7E5-4480-4AFD-BCDC-D699E61EB362}" destId="{4276BE40-A483-4BF6-866D-AD8C28E57AB5}" srcOrd="3" destOrd="0" parTransId="{A76F9A09-105C-4FA2-8C00-ABA083667A24}" sibTransId="{A5DCE34C-2964-421B-B78D-048ED76A82F4}"/>
    <dgm:cxn modelId="{4661EA9F-39AF-447D-AAEF-6B435B947D44}" srcId="{DF29F7E5-4480-4AFD-BCDC-D699E61EB362}" destId="{92FBFB22-9DD2-49C0-BB2B-E2F48453C38F}" srcOrd="2" destOrd="0" parTransId="{773C5CF4-7506-4BDA-954B-1CF0E567F818}" sibTransId="{9D282161-B1D9-4AFD-B142-6CBAFFC5C2B5}"/>
    <dgm:cxn modelId="{41CE095E-D8B6-46C5-92EC-2207EDBECDB2}" type="presOf" srcId="{ACA5CF4C-5B2F-424D-8DFC-26A665BF1C1A}" destId="{A19C7EA5-9F7D-496D-9F84-2F0C066BC8E8}" srcOrd="0" destOrd="0" presId="urn:microsoft.com/office/officeart/2005/8/layout/cycle5"/>
    <dgm:cxn modelId="{143F02D0-E3E7-405B-A90A-71097E3486CE}" type="presOf" srcId="{CF0CE8E3-BECD-4D0A-B7FB-450B851B0899}" destId="{2533D21A-206A-4780-A2AF-8A548480444C}" srcOrd="0" destOrd="0" presId="urn:microsoft.com/office/officeart/2005/8/layout/cycle5"/>
    <dgm:cxn modelId="{3B9DDC42-DD7B-4E3C-A294-AC55DF3171EC}" type="presParOf" srcId="{A4E55C99-DCF1-40D2-9124-92D4FFA17FA0}" destId="{5A505E61-DBBB-4CCB-9D7E-22B58A044670}" srcOrd="0" destOrd="0" presId="urn:microsoft.com/office/officeart/2005/8/layout/cycle5"/>
    <dgm:cxn modelId="{78385B0B-AC99-43D6-9D12-8DF52D00EC9A}" type="presParOf" srcId="{A4E55C99-DCF1-40D2-9124-92D4FFA17FA0}" destId="{C957E6C1-64A7-4CA1-B120-820267162D23}" srcOrd="1" destOrd="0" presId="urn:microsoft.com/office/officeart/2005/8/layout/cycle5"/>
    <dgm:cxn modelId="{4413268B-AC86-4C94-A0F7-F665B52F63A3}" type="presParOf" srcId="{A4E55C99-DCF1-40D2-9124-92D4FFA17FA0}" destId="{A19C7EA5-9F7D-496D-9F84-2F0C066BC8E8}" srcOrd="2" destOrd="0" presId="urn:microsoft.com/office/officeart/2005/8/layout/cycle5"/>
    <dgm:cxn modelId="{7557F98A-F5AD-440B-90D0-DF3964425190}" type="presParOf" srcId="{A4E55C99-DCF1-40D2-9124-92D4FFA17FA0}" destId="{2533D21A-206A-4780-A2AF-8A548480444C}" srcOrd="3" destOrd="0" presId="urn:microsoft.com/office/officeart/2005/8/layout/cycle5"/>
    <dgm:cxn modelId="{72E32C92-12D6-43EC-A50A-F8CD676CD03C}" type="presParOf" srcId="{A4E55C99-DCF1-40D2-9124-92D4FFA17FA0}" destId="{BD2AC5B7-1B9C-42B8-B4A2-6D903F05B2AF}" srcOrd="4" destOrd="0" presId="urn:microsoft.com/office/officeart/2005/8/layout/cycle5"/>
    <dgm:cxn modelId="{321F1B98-AC8A-43D3-9C6F-298C36CBFC05}" type="presParOf" srcId="{A4E55C99-DCF1-40D2-9124-92D4FFA17FA0}" destId="{AC38E770-2704-42FB-B578-C715F9562472}" srcOrd="5" destOrd="0" presId="urn:microsoft.com/office/officeart/2005/8/layout/cycle5"/>
    <dgm:cxn modelId="{28D86AA6-5777-4B1D-80A4-09736886FDEF}" type="presParOf" srcId="{A4E55C99-DCF1-40D2-9124-92D4FFA17FA0}" destId="{0F248D90-EE28-43A2-BB12-5F15E03CDBAD}" srcOrd="6" destOrd="0" presId="urn:microsoft.com/office/officeart/2005/8/layout/cycle5"/>
    <dgm:cxn modelId="{935E805A-17CC-45C9-B4C0-C5EE839530A4}" type="presParOf" srcId="{A4E55C99-DCF1-40D2-9124-92D4FFA17FA0}" destId="{79E29104-E7DF-44DA-A685-9DFFCD9E8C92}" srcOrd="7" destOrd="0" presId="urn:microsoft.com/office/officeart/2005/8/layout/cycle5"/>
    <dgm:cxn modelId="{F5C1BF9A-D178-426E-9AEE-9B39CB8183DA}" type="presParOf" srcId="{A4E55C99-DCF1-40D2-9124-92D4FFA17FA0}" destId="{1C79CFA4-F734-43DE-8892-8EAD320EB407}" srcOrd="8" destOrd="0" presId="urn:microsoft.com/office/officeart/2005/8/layout/cycle5"/>
    <dgm:cxn modelId="{9ECCFBF3-32F4-4FEB-8340-8EF693300FA6}" type="presParOf" srcId="{A4E55C99-DCF1-40D2-9124-92D4FFA17FA0}" destId="{18046F18-57B4-4342-A0F6-DA33C9CBBEDC}" srcOrd="9" destOrd="0" presId="urn:microsoft.com/office/officeart/2005/8/layout/cycle5"/>
    <dgm:cxn modelId="{E488F412-69B0-40E4-8A0B-086E84C6A847}" type="presParOf" srcId="{A4E55C99-DCF1-40D2-9124-92D4FFA17FA0}" destId="{96A45B6D-F5B7-4FA1-BBD9-E5CB262B54F9}" srcOrd="10" destOrd="0" presId="urn:microsoft.com/office/officeart/2005/8/layout/cycle5"/>
    <dgm:cxn modelId="{0D14CB7A-CC7C-45F7-8A3E-32A665618782}" type="presParOf" srcId="{A4E55C99-DCF1-40D2-9124-92D4FFA17FA0}" destId="{0CB4732D-4965-4EB4-9F61-2BD48B723A36}" srcOrd="11" destOrd="0" presId="urn:microsoft.com/office/officeart/2005/8/layout/cycle5"/>
    <dgm:cxn modelId="{2981E486-371F-4DF4-8B8E-21EEA4655586}" type="presParOf" srcId="{A4E55C99-DCF1-40D2-9124-92D4FFA17FA0}" destId="{358402DE-088C-4140-AC62-B2E625BE84D5}" srcOrd="12" destOrd="0" presId="urn:microsoft.com/office/officeart/2005/8/layout/cycle5"/>
    <dgm:cxn modelId="{F2544F47-4DA3-4B72-BEEE-DD6B81BCEB79}" type="presParOf" srcId="{A4E55C99-DCF1-40D2-9124-92D4FFA17FA0}" destId="{499FE5F7-2B76-45FE-9C5F-D11B9E300803}" srcOrd="13" destOrd="0" presId="urn:microsoft.com/office/officeart/2005/8/layout/cycle5"/>
    <dgm:cxn modelId="{C223045F-8468-48E7-856B-466A524B0762}" type="presParOf" srcId="{A4E55C99-DCF1-40D2-9124-92D4FFA17FA0}" destId="{9F705429-DCE0-4775-BC45-03882600E955}" srcOrd="14" destOrd="0" presId="urn:microsoft.com/office/officeart/2005/8/layout/cycle5"/>
    <dgm:cxn modelId="{861FAAA1-DCD5-4AEB-8606-C56299367763}" type="presParOf" srcId="{A4E55C99-DCF1-40D2-9124-92D4FFA17FA0}" destId="{CFF61E4F-B760-41E9-9050-6090DB523D72}" srcOrd="15" destOrd="0" presId="urn:microsoft.com/office/officeart/2005/8/layout/cycle5"/>
    <dgm:cxn modelId="{F36A66F2-5093-4113-ACB3-2CE0886B12B1}" type="presParOf" srcId="{A4E55C99-DCF1-40D2-9124-92D4FFA17FA0}" destId="{4AE05873-7A1C-4263-B591-19AA47115514}" srcOrd="16" destOrd="0" presId="urn:microsoft.com/office/officeart/2005/8/layout/cycle5"/>
    <dgm:cxn modelId="{7E42B105-5CD3-48BA-A0B7-BBCCF80010CA}" type="presParOf" srcId="{A4E55C99-DCF1-40D2-9124-92D4FFA17FA0}" destId="{2ACE99B7-7AB8-4366-A51D-A8C4AF55B9F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F7B15-04B8-410D-98BA-C2148FE5C5FF}">
      <dsp:nvSpPr>
        <dsp:cNvPr id="0" name=""/>
        <dsp:cNvSpPr/>
      </dsp:nvSpPr>
      <dsp:spPr>
        <a:xfrm>
          <a:off x="3480388" y="-79023"/>
          <a:ext cx="2571070" cy="12660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Tienen fecha de inicio y de finalización fácilmente identificados</a:t>
          </a:r>
        </a:p>
      </dsp:txBody>
      <dsp:txXfrm>
        <a:off x="3542194" y="-17217"/>
        <a:ext cx="2447458" cy="1142483"/>
      </dsp:txXfrm>
    </dsp:sp>
    <dsp:sp modelId="{15B7897B-04E2-4C97-AA9D-31DFD8AABCBB}">
      <dsp:nvSpPr>
        <dsp:cNvPr id="0" name=""/>
        <dsp:cNvSpPr/>
      </dsp:nvSpPr>
      <dsp:spPr>
        <a:xfrm>
          <a:off x="2678138" y="554024"/>
          <a:ext cx="4175570" cy="4175570"/>
        </a:xfrm>
        <a:custGeom>
          <a:avLst/>
          <a:gdLst/>
          <a:ahLst/>
          <a:cxnLst/>
          <a:rect l="0" t="0" r="0" b="0"/>
          <a:pathLst>
            <a:path>
              <a:moveTo>
                <a:pt x="3452859" y="508095"/>
              </a:moveTo>
              <a:arcTo wR="2087785" hR="2087785" stAng="18649899" swAng="51081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0A344-F2FB-4A0F-A14D-448D1968BA38}">
      <dsp:nvSpPr>
        <dsp:cNvPr id="0" name=""/>
        <dsp:cNvSpPr/>
      </dsp:nvSpPr>
      <dsp:spPr>
        <a:xfrm>
          <a:off x="5586561" y="1361359"/>
          <a:ext cx="2329928" cy="12705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Generalmente, se encuentran regulados por las disposiciones normativas del Sujeto obligado</a:t>
          </a:r>
        </a:p>
      </dsp:txBody>
      <dsp:txXfrm>
        <a:off x="5648585" y="1423383"/>
        <a:ext cx="2205880" cy="1146528"/>
      </dsp:txXfrm>
    </dsp:sp>
    <dsp:sp modelId="{6DD66839-59B1-4F7B-A2B2-D660CE7638E3}">
      <dsp:nvSpPr>
        <dsp:cNvPr id="0" name=""/>
        <dsp:cNvSpPr/>
      </dsp:nvSpPr>
      <dsp:spPr>
        <a:xfrm>
          <a:off x="2693367" y="796053"/>
          <a:ext cx="4175570" cy="4175570"/>
        </a:xfrm>
        <a:custGeom>
          <a:avLst/>
          <a:gdLst/>
          <a:ahLst/>
          <a:cxnLst/>
          <a:rect l="0" t="0" r="0" b="0"/>
          <a:pathLst>
            <a:path>
              <a:moveTo>
                <a:pt x="4175044" y="2040938"/>
              </a:moveTo>
              <a:arcTo wR="2087785" hR="2087785" stAng="21522855" swAng="103355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D95F4-0693-4387-85E4-E6F478D043C0}">
      <dsp:nvSpPr>
        <dsp:cNvPr id="0" name=""/>
        <dsp:cNvSpPr/>
      </dsp:nvSpPr>
      <dsp:spPr>
        <a:xfrm>
          <a:off x="5215297" y="3651873"/>
          <a:ext cx="2015894" cy="12812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Frecuentemente se complementan con el llenado de formatos.</a:t>
          </a:r>
        </a:p>
      </dsp:txBody>
      <dsp:txXfrm>
        <a:off x="5277843" y="3714419"/>
        <a:ext cx="1890802" cy="1156159"/>
      </dsp:txXfrm>
    </dsp:sp>
    <dsp:sp modelId="{48EFBDAA-2839-4C84-9EA7-C46727F5551A}">
      <dsp:nvSpPr>
        <dsp:cNvPr id="0" name=""/>
        <dsp:cNvSpPr/>
      </dsp:nvSpPr>
      <dsp:spPr>
        <a:xfrm>
          <a:off x="3006726" y="625339"/>
          <a:ext cx="4175570" cy="4175570"/>
        </a:xfrm>
        <a:custGeom>
          <a:avLst/>
          <a:gdLst/>
          <a:ahLst/>
          <a:cxnLst/>
          <a:rect l="0" t="0" r="0" b="0"/>
          <a:pathLst>
            <a:path>
              <a:moveTo>
                <a:pt x="2076917" y="4175542"/>
              </a:moveTo>
              <a:arcTo wR="2087785" hR="2087785" stAng="5417895" swAng="65522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FABDB-7240-45F2-9A61-1388EF6E198E}">
      <dsp:nvSpPr>
        <dsp:cNvPr id="0" name=""/>
        <dsp:cNvSpPr/>
      </dsp:nvSpPr>
      <dsp:spPr>
        <a:xfrm>
          <a:off x="2312897" y="3651046"/>
          <a:ext cx="2247121" cy="12317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Los tramites o asuntos inician con las solicitudes que se reciben en las áreas.</a:t>
          </a:r>
        </a:p>
      </dsp:txBody>
      <dsp:txXfrm>
        <a:off x="2373027" y="3711176"/>
        <a:ext cx="2126861" cy="1111512"/>
      </dsp:txXfrm>
    </dsp:sp>
    <dsp:sp modelId="{ECAD11BC-6692-4C24-99E9-5580C335CD34}">
      <dsp:nvSpPr>
        <dsp:cNvPr id="0" name=""/>
        <dsp:cNvSpPr/>
      </dsp:nvSpPr>
      <dsp:spPr>
        <a:xfrm>
          <a:off x="2677541" y="577815"/>
          <a:ext cx="4175570" cy="4175570"/>
        </a:xfrm>
        <a:custGeom>
          <a:avLst/>
          <a:gdLst/>
          <a:ahLst/>
          <a:cxnLst/>
          <a:rect l="0" t="0" r="0" b="0"/>
          <a:pathLst>
            <a:path>
              <a:moveTo>
                <a:pt x="155405" y="2878200"/>
              </a:moveTo>
              <a:arcTo wR="2087785" hR="2087785" stAng="9465217" swAng="108561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67253-18DA-4A17-94C5-DA9D51F62C84}">
      <dsp:nvSpPr>
        <dsp:cNvPr id="0" name=""/>
        <dsp:cNvSpPr/>
      </dsp:nvSpPr>
      <dsp:spPr>
        <a:xfrm>
          <a:off x="1706529" y="1392011"/>
          <a:ext cx="2147585" cy="12092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Se reciben y/o se despechan por la unidad de correspondencia u oficialía de partes.</a:t>
          </a:r>
        </a:p>
      </dsp:txBody>
      <dsp:txXfrm>
        <a:off x="1765561" y="1451043"/>
        <a:ext cx="2029521" cy="1091209"/>
      </dsp:txXfrm>
    </dsp:sp>
    <dsp:sp modelId="{C1FDC0F7-3A3A-444F-B17A-600AC84F82A2}">
      <dsp:nvSpPr>
        <dsp:cNvPr id="0" name=""/>
        <dsp:cNvSpPr/>
      </dsp:nvSpPr>
      <dsp:spPr>
        <a:xfrm>
          <a:off x="2678138" y="554024"/>
          <a:ext cx="4175570" cy="4175570"/>
        </a:xfrm>
        <a:custGeom>
          <a:avLst/>
          <a:gdLst/>
          <a:ahLst/>
          <a:cxnLst/>
          <a:rect l="0" t="0" r="0" b="0"/>
          <a:pathLst>
            <a:path>
              <a:moveTo>
                <a:pt x="483937" y="751177"/>
              </a:moveTo>
              <a:arcTo wR="2087785" hR="2087785" stAng="13188420" swAng="54909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EC74D-DD7D-414F-8A27-89666297F6C0}">
      <dsp:nvSpPr>
        <dsp:cNvPr id="0" name=""/>
        <dsp:cNvSpPr/>
      </dsp:nvSpPr>
      <dsp:spPr>
        <a:xfrm>
          <a:off x="2536693" y="730115"/>
          <a:ext cx="153255" cy="671403"/>
        </a:xfrm>
        <a:custGeom>
          <a:avLst/>
          <a:gdLst/>
          <a:ahLst/>
          <a:cxnLst/>
          <a:rect l="0" t="0" r="0" b="0"/>
          <a:pathLst>
            <a:path>
              <a:moveTo>
                <a:pt x="153255" y="0"/>
              </a:moveTo>
              <a:lnTo>
                <a:pt x="153255" y="671403"/>
              </a:lnTo>
              <a:lnTo>
                <a:pt x="0" y="6714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DD6C4-D13D-4271-ACD2-6E98221F5AE7}">
      <dsp:nvSpPr>
        <dsp:cNvPr id="0" name=""/>
        <dsp:cNvSpPr/>
      </dsp:nvSpPr>
      <dsp:spPr>
        <a:xfrm>
          <a:off x="2689948" y="730115"/>
          <a:ext cx="1766083" cy="1342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551"/>
              </a:lnTo>
              <a:lnTo>
                <a:pt x="1766083" y="1189551"/>
              </a:lnTo>
              <a:lnTo>
                <a:pt x="1766083" y="134280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B4B2F-152B-480E-BF3D-005F66280820}">
      <dsp:nvSpPr>
        <dsp:cNvPr id="0" name=""/>
        <dsp:cNvSpPr/>
      </dsp:nvSpPr>
      <dsp:spPr>
        <a:xfrm>
          <a:off x="2644228" y="730115"/>
          <a:ext cx="91440" cy="1342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80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111E5-BBA8-4380-A937-360305AC8F6D}">
      <dsp:nvSpPr>
        <dsp:cNvPr id="0" name=""/>
        <dsp:cNvSpPr/>
      </dsp:nvSpPr>
      <dsp:spPr>
        <a:xfrm>
          <a:off x="923865" y="730115"/>
          <a:ext cx="1766083" cy="1342807"/>
        </a:xfrm>
        <a:custGeom>
          <a:avLst/>
          <a:gdLst/>
          <a:ahLst/>
          <a:cxnLst/>
          <a:rect l="0" t="0" r="0" b="0"/>
          <a:pathLst>
            <a:path>
              <a:moveTo>
                <a:pt x="1766083" y="0"/>
              </a:moveTo>
              <a:lnTo>
                <a:pt x="1766083" y="1189551"/>
              </a:lnTo>
              <a:lnTo>
                <a:pt x="0" y="1189551"/>
              </a:lnTo>
              <a:lnTo>
                <a:pt x="0" y="134280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05E9A-382F-4F02-B4F1-5C70B3127332}">
      <dsp:nvSpPr>
        <dsp:cNvPr id="0" name=""/>
        <dsp:cNvSpPr/>
      </dsp:nvSpPr>
      <dsp:spPr>
        <a:xfrm>
          <a:off x="1960162" y="329"/>
          <a:ext cx="1459572" cy="7297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>
              <a:latin typeface="Arial" panose="020B0604020202020204" pitchFamily="34" charset="0"/>
              <a:cs typeface="Arial" panose="020B0604020202020204" pitchFamily="34" charset="0"/>
            </a:rPr>
            <a:t>Presidencia</a:t>
          </a:r>
          <a:endParaRPr lang="es-MX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0162" y="329"/>
        <a:ext cx="1459572" cy="729786"/>
      </dsp:txXfrm>
    </dsp:sp>
    <dsp:sp modelId="{69171868-95D0-4921-A143-484D3563A279}">
      <dsp:nvSpPr>
        <dsp:cNvPr id="0" name=""/>
        <dsp:cNvSpPr/>
      </dsp:nvSpPr>
      <dsp:spPr>
        <a:xfrm>
          <a:off x="194078" y="2072923"/>
          <a:ext cx="1459572" cy="7297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Trámite </a:t>
          </a:r>
        </a:p>
      </dsp:txBody>
      <dsp:txXfrm>
        <a:off x="194078" y="2072923"/>
        <a:ext cx="1459572" cy="729786"/>
      </dsp:txXfrm>
    </dsp:sp>
    <dsp:sp modelId="{3F0F77B5-AFAC-4D1C-9C96-C1DC4393B91C}">
      <dsp:nvSpPr>
        <dsp:cNvPr id="0" name=""/>
        <dsp:cNvSpPr/>
      </dsp:nvSpPr>
      <dsp:spPr>
        <a:xfrm>
          <a:off x="1960162" y="2072923"/>
          <a:ext cx="1459572" cy="7297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Concentración </a:t>
          </a:r>
        </a:p>
      </dsp:txBody>
      <dsp:txXfrm>
        <a:off x="1960162" y="2072923"/>
        <a:ext cx="1459572" cy="729786"/>
      </dsp:txXfrm>
    </dsp:sp>
    <dsp:sp modelId="{8377B185-08F8-46BF-8465-857D7AF3C776}">
      <dsp:nvSpPr>
        <dsp:cNvPr id="0" name=""/>
        <dsp:cNvSpPr/>
      </dsp:nvSpPr>
      <dsp:spPr>
        <a:xfrm>
          <a:off x="3726245" y="2072923"/>
          <a:ext cx="1459572" cy="7297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Histórico</a:t>
          </a:r>
        </a:p>
      </dsp:txBody>
      <dsp:txXfrm>
        <a:off x="3726245" y="2072923"/>
        <a:ext cx="1459572" cy="729786"/>
      </dsp:txXfrm>
    </dsp:sp>
    <dsp:sp modelId="{9591E545-C15B-4A80-9EF0-123972100293}">
      <dsp:nvSpPr>
        <dsp:cNvPr id="0" name=""/>
        <dsp:cNvSpPr/>
      </dsp:nvSpPr>
      <dsp:spPr>
        <a:xfrm>
          <a:off x="1077120" y="1036626"/>
          <a:ext cx="1459572" cy="7297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/>
            <a:t>Área de archivos</a:t>
          </a:r>
          <a:endParaRPr lang="es-MX" sz="1900" b="1" kern="1200" dirty="0"/>
        </a:p>
      </dsp:txBody>
      <dsp:txXfrm>
        <a:off x="1077120" y="1036626"/>
        <a:ext cx="1459572" cy="729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FCC81-BE56-49D9-A68D-C2886A9B4D5B}">
      <dsp:nvSpPr>
        <dsp:cNvPr id="0" name=""/>
        <dsp:cNvSpPr/>
      </dsp:nvSpPr>
      <dsp:spPr>
        <a:xfrm>
          <a:off x="2351713" y="0"/>
          <a:ext cx="2201163" cy="22014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A2BDA-94E4-46B0-875F-93A3B66E14B8}">
      <dsp:nvSpPr>
        <dsp:cNvPr id="0" name=""/>
        <dsp:cNvSpPr/>
      </dsp:nvSpPr>
      <dsp:spPr>
        <a:xfrm>
          <a:off x="2838242" y="794807"/>
          <a:ext cx="1223143" cy="61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ACTIVA</a:t>
          </a:r>
        </a:p>
      </dsp:txBody>
      <dsp:txXfrm>
        <a:off x="2838242" y="794807"/>
        <a:ext cx="1223143" cy="611425"/>
      </dsp:txXfrm>
    </dsp:sp>
    <dsp:sp modelId="{C979DCCE-8EC9-44E4-9216-4EF939FBC034}">
      <dsp:nvSpPr>
        <dsp:cNvPr id="0" name=""/>
        <dsp:cNvSpPr/>
      </dsp:nvSpPr>
      <dsp:spPr>
        <a:xfrm>
          <a:off x="1740347" y="1264923"/>
          <a:ext cx="2201163" cy="22014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FCA34-A019-4610-A314-40067109A5EC}">
      <dsp:nvSpPr>
        <dsp:cNvPr id="0" name=""/>
        <dsp:cNvSpPr/>
      </dsp:nvSpPr>
      <dsp:spPr>
        <a:xfrm>
          <a:off x="2229357" y="2067048"/>
          <a:ext cx="1223143" cy="61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SEMIACTIVA</a:t>
          </a:r>
        </a:p>
      </dsp:txBody>
      <dsp:txXfrm>
        <a:off x="2229357" y="2067048"/>
        <a:ext cx="1223143" cy="611425"/>
      </dsp:txXfrm>
    </dsp:sp>
    <dsp:sp modelId="{C86D8E96-872C-49F1-9C00-0C22B96D73F2}">
      <dsp:nvSpPr>
        <dsp:cNvPr id="0" name=""/>
        <dsp:cNvSpPr/>
      </dsp:nvSpPr>
      <dsp:spPr>
        <a:xfrm>
          <a:off x="2508378" y="2681217"/>
          <a:ext cx="1891140" cy="18918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B3965-5A36-450E-AD3D-158D0BBE0E95}">
      <dsp:nvSpPr>
        <dsp:cNvPr id="0" name=""/>
        <dsp:cNvSpPr/>
      </dsp:nvSpPr>
      <dsp:spPr>
        <a:xfrm>
          <a:off x="2841136" y="3341118"/>
          <a:ext cx="1223143" cy="61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INACTIVA</a:t>
          </a:r>
        </a:p>
      </dsp:txBody>
      <dsp:txXfrm>
        <a:off x="2841136" y="3341118"/>
        <a:ext cx="1223143" cy="611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3A31B-8662-4129-97F7-567820FD27CD}">
      <dsp:nvSpPr>
        <dsp:cNvPr id="0" name=""/>
        <dsp:cNvSpPr/>
      </dsp:nvSpPr>
      <dsp:spPr>
        <a:xfrm>
          <a:off x="45801" y="2064340"/>
          <a:ext cx="2271488" cy="1135744"/>
        </a:xfrm>
        <a:prstGeom prst="roundRect">
          <a:avLst>
            <a:gd name="adj" fmla="val 10000"/>
          </a:avLst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bg1"/>
              </a:solidFill>
            </a:rPr>
            <a:t>Instrumentos de control y consulta archivístico</a:t>
          </a:r>
        </a:p>
      </dsp:txBody>
      <dsp:txXfrm>
        <a:off x="79066" y="2097605"/>
        <a:ext cx="2204958" cy="1069214"/>
      </dsp:txXfrm>
    </dsp:sp>
    <dsp:sp modelId="{E628043A-C6F0-4F25-AE17-987F077CA9FF}">
      <dsp:nvSpPr>
        <dsp:cNvPr id="0" name=""/>
        <dsp:cNvSpPr/>
      </dsp:nvSpPr>
      <dsp:spPr>
        <a:xfrm rot="17350665">
          <a:off x="1748910" y="1814051"/>
          <a:ext cx="1692864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692864" y="18702"/>
              </a:lnTo>
            </a:path>
          </a:pathLst>
        </a:custGeom>
        <a:noFill/>
        <a:ln w="12700" cap="flat" cmpd="sng" algn="ctr">
          <a:solidFill>
            <a:srgbClr val="912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553020" y="1790432"/>
        <a:ext cx="84643" cy="84643"/>
      </dsp:txXfrm>
    </dsp:sp>
    <dsp:sp modelId="{6ABD477D-043F-4D62-A967-B2637FAB7D01}">
      <dsp:nvSpPr>
        <dsp:cNvPr id="0" name=""/>
        <dsp:cNvSpPr/>
      </dsp:nvSpPr>
      <dsp:spPr>
        <a:xfrm>
          <a:off x="2873395" y="465422"/>
          <a:ext cx="2271488" cy="1135744"/>
        </a:xfrm>
        <a:prstGeom prst="roundRect">
          <a:avLst>
            <a:gd name="adj" fmla="val 10000"/>
          </a:avLst>
        </a:prstGeom>
        <a:solidFill>
          <a:srgbClr val="9127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Instrumentos de Control Archivística </a:t>
          </a:r>
        </a:p>
      </dsp:txBody>
      <dsp:txXfrm>
        <a:off x="2906660" y="498687"/>
        <a:ext cx="2204958" cy="1069214"/>
      </dsp:txXfrm>
    </dsp:sp>
    <dsp:sp modelId="{D53E7500-0A1F-47BA-9C8F-5306F9B05CBD}">
      <dsp:nvSpPr>
        <dsp:cNvPr id="0" name=""/>
        <dsp:cNvSpPr/>
      </dsp:nvSpPr>
      <dsp:spPr>
        <a:xfrm rot="20384558">
          <a:off x="5103311" y="781881"/>
          <a:ext cx="1344229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344229" y="18702"/>
              </a:lnTo>
            </a:path>
          </a:pathLst>
        </a:custGeom>
        <a:noFill/>
        <a:ln w="12700" cap="flat" cmpd="sng" algn="ctr">
          <a:solidFill>
            <a:srgbClr val="912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741820" y="766977"/>
        <a:ext cx="67211" cy="67211"/>
      </dsp:txXfrm>
    </dsp:sp>
    <dsp:sp modelId="{4ABE0544-6EF7-4193-9E97-BD019A3D1BCE}">
      <dsp:nvSpPr>
        <dsp:cNvPr id="0" name=""/>
        <dsp:cNvSpPr/>
      </dsp:nvSpPr>
      <dsp:spPr>
        <a:xfrm>
          <a:off x="6405968" y="0"/>
          <a:ext cx="2271488" cy="1135744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tx1"/>
              </a:solidFill>
            </a:rPr>
            <a:t>Cuadro General de Clasificación Archivística</a:t>
          </a:r>
        </a:p>
      </dsp:txBody>
      <dsp:txXfrm>
        <a:off x="6439233" y="33265"/>
        <a:ext cx="2204958" cy="1069214"/>
      </dsp:txXfrm>
    </dsp:sp>
    <dsp:sp modelId="{B2240429-B7D4-40A7-8177-6493496360BF}">
      <dsp:nvSpPr>
        <dsp:cNvPr id="0" name=""/>
        <dsp:cNvSpPr/>
      </dsp:nvSpPr>
      <dsp:spPr>
        <a:xfrm rot="1768472">
          <a:off x="5051143" y="1370966"/>
          <a:ext cx="1448566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448566" y="18702"/>
              </a:lnTo>
            </a:path>
          </a:pathLst>
        </a:custGeom>
        <a:noFill/>
        <a:ln w="12700" cap="flat" cmpd="sng" algn="ctr">
          <a:solidFill>
            <a:srgbClr val="912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739212" y="1353454"/>
        <a:ext cx="72428" cy="72428"/>
      </dsp:txXfrm>
    </dsp:sp>
    <dsp:sp modelId="{4FB0C3F2-152A-42C7-B9E1-44E1F3594698}">
      <dsp:nvSpPr>
        <dsp:cNvPr id="0" name=""/>
        <dsp:cNvSpPr/>
      </dsp:nvSpPr>
      <dsp:spPr>
        <a:xfrm>
          <a:off x="6405968" y="1178170"/>
          <a:ext cx="2271488" cy="1135744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tx1"/>
              </a:solidFill>
            </a:rPr>
            <a:t>Catálogo de Disposición Documental</a:t>
          </a:r>
        </a:p>
      </dsp:txBody>
      <dsp:txXfrm>
        <a:off x="6439233" y="1211435"/>
        <a:ext cx="2204958" cy="1069214"/>
      </dsp:txXfrm>
    </dsp:sp>
    <dsp:sp modelId="{4D74B5CB-7D7E-4713-B899-282374C36D99}">
      <dsp:nvSpPr>
        <dsp:cNvPr id="0" name=""/>
        <dsp:cNvSpPr/>
      </dsp:nvSpPr>
      <dsp:spPr>
        <a:xfrm rot="3810024">
          <a:off x="1882066" y="3316817"/>
          <a:ext cx="1571745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571745" y="18702"/>
              </a:lnTo>
            </a:path>
          </a:pathLst>
        </a:custGeom>
        <a:noFill/>
        <a:ln w="12700" cap="flat" cmpd="sng" algn="ctr">
          <a:solidFill>
            <a:srgbClr val="912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628645" y="3296225"/>
        <a:ext cx="78587" cy="78587"/>
      </dsp:txXfrm>
    </dsp:sp>
    <dsp:sp modelId="{0CA35A51-DB1E-4D69-B464-5820454D65CF}">
      <dsp:nvSpPr>
        <dsp:cNvPr id="0" name=""/>
        <dsp:cNvSpPr/>
      </dsp:nvSpPr>
      <dsp:spPr>
        <a:xfrm>
          <a:off x="3018589" y="3470954"/>
          <a:ext cx="2271488" cy="1135744"/>
        </a:xfrm>
        <a:prstGeom prst="roundRect">
          <a:avLst>
            <a:gd name="adj" fmla="val 10000"/>
          </a:avLst>
        </a:prstGeom>
        <a:solidFill>
          <a:srgbClr val="9127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Instrumentos de Consulta Archivísticos</a:t>
          </a:r>
        </a:p>
      </dsp:txBody>
      <dsp:txXfrm>
        <a:off x="3051854" y="3504219"/>
        <a:ext cx="2204958" cy="1069214"/>
      </dsp:txXfrm>
    </dsp:sp>
    <dsp:sp modelId="{9FA826EB-A974-4017-AA6F-C59122CF0282}">
      <dsp:nvSpPr>
        <dsp:cNvPr id="0" name=""/>
        <dsp:cNvSpPr/>
      </dsp:nvSpPr>
      <dsp:spPr>
        <a:xfrm rot="20169666">
          <a:off x="5238036" y="3773587"/>
          <a:ext cx="1219972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219972" y="18702"/>
              </a:lnTo>
            </a:path>
          </a:pathLst>
        </a:custGeom>
        <a:noFill/>
        <a:ln w="12700" cap="flat" cmpd="sng" algn="ctr">
          <a:solidFill>
            <a:srgbClr val="912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817523" y="3761791"/>
        <a:ext cx="60998" cy="60998"/>
      </dsp:txXfrm>
    </dsp:sp>
    <dsp:sp modelId="{5003EB44-43AF-46BC-8875-F14C31E3001D}">
      <dsp:nvSpPr>
        <dsp:cNvPr id="0" name=""/>
        <dsp:cNvSpPr/>
      </dsp:nvSpPr>
      <dsp:spPr>
        <a:xfrm>
          <a:off x="6405968" y="2616885"/>
          <a:ext cx="2459476" cy="1857736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solidFill>
                <a:srgbClr val="800080"/>
              </a:solidFill>
            </a:rPr>
            <a:t>Inventarios Documentales</a:t>
          </a:r>
          <a:r>
            <a:rPr lang="es-MX" sz="1400" kern="1200" dirty="0">
              <a:solidFill>
                <a:schemeClr val="tx1"/>
              </a:solidFill>
            </a:rPr>
            <a:t>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tx1"/>
              </a:solidFill>
            </a:rPr>
            <a:t>1.</a:t>
          </a:r>
          <a:r>
            <a:rPr lang="es-MX" sz="1400" b="1" kern="1200" dirty="0">
              <a:solidFill>
                <a:srgbClr val="800080"/>
              </a:solidFill>
            </a:rPr>
            <a:t>Generales</a:t>
          </a:r>
          <a:r>
            <a:rPr lang="es-MX" sz="1400" kern="1200" dirty="0">
              <a:solidFill>
                <a:schemeClr val="tx1"/>
              </a:solidFill>
            </a:rPr>
            <a:t> (de Trámite, Concentración e Histórico).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tx1"/>
              </a:solidFill>
            </a:rPr>
            <a:t>2. </a:t>
          </a:r>
          <a:r>
            <a:rPr lang="es-MX" sz="1400" b="1" kern="1200" dirty="0">
              <a:solidFill>
                <a:srgbClr val="800080"/>
              </a:solidFill>
            </a:rPr>
            <a:t>Transferencia</a:t>
          </a:r>
          <a:r>
            <a:rPr lang="es-MX" sz="1400" kern="1200" dirty="0">
              <a:solidFill>
                <a:schemeClr val="tx1"/>
              </a:solidFill>
            </a:rPr>
            <a:t> (Primaria y Secundaria)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tx1"/>
              </a:solidFill>
            </a:rPr>
            <a:t>3. </a:t>
          </a:r>
          <a:r>
            <a:rPr lang="es-MX" sz="1400" b="1" kern="1200" dirty="0">
              <a:solidFill>
                <a:srgbClr val="800080"/>
              </a:solidFill>
            </a:rPr>
            <a:t>Baja Documental</a:t>
          </a:r>
        </a:p>
      </dsp:txBody>
      <dsp:txXfrm>
        <a:off x="6460379" y="2671296"/>
        <a:ext cx="2350654" cy="1748914"/>
      </dsp:txXfrm>
    </dsp:sp>
    <dsp:sp modelId="{7A451F85-D437-495D-BA25-7351FF3A0DA3}">
      <dsp:nvSpPr>
        <dsp:cNvPr id="0" name=""/>
        <dsp:cNvSpPr/>
      </dsp:nvSpPr>
      <dsp:spPr>
        <a:xfrm rot="2535751">
          <a:off x="5094115" y="4527148"/>
          <a:ext cx="1507816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507816" y="18702"/>
              </a:lnTo>
            </a:path>
          </a:pathLst>
        </a:custGeom>
        <a:noFill/>
        <a:ln w="12700" cap="flat" cmpd="sng" algn="ctr">
          <a:solidFill>
            <a:srgbClr val="912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5810327" y="4508155"/>
        <a:ext cx="75390" cy="75390"/>
      </dsp:txXfrm>
    </dsp:sp>
    <dsp:sp modelId="{B689BB54-76B4-48E4-9D10-BD585AE4B1F6}">
      <dsp:nvSpPr>
        <dsp:cNvPr id="0" name=""/>
        <dsp:cNvSpPr/>
      </dsp:nvSpPr>
      <dsp:spPr>
        <a:xfrm>
          <a:off x="6405968" y="4644984"/>
          <a:ext cx="1631564" cy="815782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tx1"/>
              </a:solidFill>
            </a:rPr>
            <a:t>Guía de Archivo Documental</a:t>
          </a:r>
        </a:p>
      </dsp:txBody>
      <dsp:txXfrm>
        <a:off x="6429861" y="4668877"/>
        <a:ext cx="1583778" cy="767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05E61-DBBB-4CCB-9D7E-22B58A044670}">
      <dsp:nvSpPr>
        <dsp:cNvPr id="0" name=""/>
        <dsp:cNvSpPr/>
      </dsp:nvSpPr>
      <dsp:spPr>
        <a:xfrm>
          <a:off x="3406839" y="1186"/>
          <a:ext cx="1572539" cy="867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/>
            <a:t>Producción </a:t>
          </a:r>
          <a:endParaRPr lang="es-MX" sz="2000" kern="1200" dirty="0"/>
        </a:p>
      </dsp:txBody>
      <dsp:txXfrm>
        <a:off x="3449168" y="43515"/>
        <a:ext cx="1487881" cy="782460"/>
      </dsp:txXfrm>
    </dsp:sp>
    <dsp:sp modelId="{A19C7EA5-9F7D-496D-9F84-2F0C066BC8E8}">
      <dsp:nvSpPr>
        <dsp:cNvPr id="0" name=""/>
        <dsp:cNvSpPr/>
      </dsp:nvSpPr>
      <dsp:spPr>
        <a:xfrm>
          <a:off x="2148272" y="434745"/>
          <a:ext cx="4089673" cy="4089673"/>
        </a:xfrm>
        <a:custGeom>
          <a:avLst/>
          <a:gdLst/>
          <a:ahLst/>
          <a:cxnLst/>
          <a:rect l="0" t="0" r="0" b="0"/>
          <a:pathLst>
            <a:path>
              <a:moveTo>
                <a:pt x="2972662" y="222613"/>
              </a:moveTo>
              <a:arcTo wR="2044836" hR="2044836" stAng="17819037" swAng="79474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3D21A-206A-4780-A2AF-8A548480444C}">
      <dsp:nvSpPr>
        <dsp:cNvPr id="0" name=""/>
        <dsp:cNvSpPr/>
      </dsp:nvSpPr>
      <dsp:spPr>
        <a:xfrm>
          <a:off x="5153434" y="1023604"/>
          <a:ext cx="1621111" cy="867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/>
            <a:t>Organización</a:t>
          </a:r>
          <a:endParaRPr lang="es-MX" sz="2000" kern="1200" dirty="0"/>
        </a:p>
      </dsp:txBody>
      <dsp:txXfrm>
        <a:off x="5195763" y="1065933"/>
        <a:ext cx="1536453" cy="782460"/>
      </dsp:txXfrm>
    </dsp:sp>
    <dsp:sp modelId="{AC38E770-2704-42FB-B578-C715F9562472}">
      <dsp:nvSpPr>
        <dsp:cNvPr id="0" name=""/>
        <dsp:cNvSpPr/>
      </dsp:nvSpPr>
      <dsp:spPr>
        <a:xfrm>
          <a:off x="2148272" y="434745"/>
          <a:ext cx="4089673" cy="4089673"/>
        </a:xfrm>
        <a:custGeom>
          <a:avLst/>
          <a:gdLst/>
          <a:ahLst/>
          <a:cxnLst/>
          <a:rect l="0" t="0" r="0" b="0"/>
          <a:pathLst>
            <a:path>
              <a:moveTo>
                <a:pt x="4057754" y="1684947"/>
              </a:moveTo>
              <a:arcTo wR="2044836" hR="2044836" stAng="20991791" swAng="121641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48D90-EE28-43A2-BB12-5F15E03CDBAD}">
      <dsp:nvSpPr>
        <dsp:cNvPr id="0" name=""/>
        <dsp:cNvSpPr/>
      </dsp:nvSpPr>
      <dsp:spPr>
        <a:xfrm>
          <a:off x="5296975" y="3068441"/>
          <a:ext cx="1334028" cy="867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/>
            <a:t>Acceso </a:t>
          </a:r>
          <a:endParaRPr lang="es-MX" sz="2000" kern="1200" dirty="0"/>
        </a:p>
      </dsp:txBody>
      <dsp:txXfrm>
        <a:off x="5339304" y="3110770"/>
        <a:ext cx="1249370" cy="782460"/>
      </dsp:txXfrm>
    </dsp:sp>
    <dsp:sp modelId="{1C79CFA4-F734-43DE-8892-8EAD320EB407}">
      <dsp:nvSpPr>
        <dsp:cNvPr id="0" name=""/>
        <dsp:cNvSpPr/>
      </dsp:nvSpPr>
      <dsp:spPr>
        <a:xfrm>
          <a:off x="2148272" y="434745"/>
          <a:ext cx="4089673" cy="4089673"/>
        </a:xfrm>
        <a:custGeom>
          <a:avLst/>
          <a:gdLst/>
          <a:ahLst/>
          <a:cxnLst/>
          <a:rect l="0" t="0" r="0" b="0"/>
          <a:pathLst>
            <a:path>
              <a:moveTo>
                <a:pt x="3346335" y="3622004"/>
              </a:moveTo>
              <a:arcTo wR="2044836" hR="2044836" stAng="3028208" swAng="92530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46F18-57B4-4342-A0F6-DA33C9CBBEDC}">
      <dsp:nvSpPr>
        <dsp:cNvPr id="0" name=""/>
        <dsp:cNvSpPr/>
      </dsp:nvSpPr>
      <dsp:spPr>
        <a:xfrm>
          <a:off x="3526094" y="4090860"/>
          <a:ext cx="1334028" cy="867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/>
            <a:t>Consulta</a:t>
          </a:r>
          <a:endParaRPr lang="es-MX" sz="2000" kern="1200" dirty="0"/>
        </a:p>
      </dsp:txBody>
      <dsp:txXfrm>
        <a:off x="3568423" y="4133189"/>
        <a:ext cx="1249370" cy="782460"/>
      </dsp:txXfrm>
    </dsp:sp>
    <dsp:sp modelId="{0CB4732D-4965-4EB4-9F61-2BD48B723A36}">
      <dsp:nvSpPr>
        <dsp:cNvPr id="0" name=""/>
        <dsp:cNvSpPr/>
      </dsp:nvSpPr>
      <dsp:spPr>
        <a:xfrm>
          <a:off x="2148272" y="434745"/>
          <a:ext cx="4089673" cy="4089673"/>
        </a:xfrm>
        <a:custGeom>
          <a:avLst/>
          <a:gdLst/>
          <a:ahLst/>
          <a:cxnLst/>
          <a:rect l="0" t="0" r="0" b="0"/>
          <a:pathLst>
            <a:path>
              <a:moveTo>
                <a:pt x="1209605" y="3911316"/>
              </a:moveTo>
              <a:arcTo wR="2044836" hR="2044836" stAng="6846484" swAng="92530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402DE-088C-4140-AC62-B2E625BE84D5}">
      <dsp:nvSpPr>
        <dsp:cNvPr id="0" name=""/>
        <dsp:cNvSpPr/>
      </dsp:nvSpPr>
      <dsp:spPr>
        <a:xfrm>
          <a:off x="1567163" y="3068441"/>
          <a:ext cx="1710130" cy="867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/>
            <a:t>Valoración documental</a:t>
          </a:r>
          <a:endParaRPr lang="es-MX" sz="2000" kern="1200" dirty="0"/>
        </a:p>
      </dsp:txBody>
      <dsp:txXfrm>
        <a:off x="1609492" y="3110770"/>
        <a:ext cx="1625472" cy="782460"/>
      </dsp:txXfrm>
    </dsp:sp>
    <dsp:sp modelId="{9F705429-DCE0-4775-BC45-03882600E955}">
      <dsp:nvSpPr>
        <dsp:cNvPr id="0" name=""/>
        <dsp:cNvSpPr/>
      </dsp:nvSpPr>
      <dsp:spPr>
        <a:xfrm>
          <a:off x="2148272" y="434745"/>
          <a:ext cx="4089673" cy="4089673"/>
        </a:xfrm>
        <a:custGeom>
          <a:avLst/>
          <a:gdLst/>
          <a:ahLst/>
          <a:cxnLst/>
          <a:rect l="0" t="0" r="0" b="0"/>
          <a:pathLst>
            <a:path>
              <a:moveTo>
                <a:pt x="31919" y="2404726"/>
              </a:moveTo>
              <a:arcTo wR="2044836" hR="2044836" stAng="10191791" swAng="121641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61E4F-B760-41E9-9050-6090DB523D72}">
      <dsp:nvSpPr>
        <dsp:cNvPr id="0" name=""/>
        <dsp:cNvSpPr/>
      </dsp:nvSpPr>
      <dsp:spPr>
        <a:xfrm>
          <a:off x="1554996" y="1023604"/>
          <a:ext cx="1734463" cy="867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/>
            <a:t>Conservación</a:t>
          </a:r>
          <a:endParaRPr lang="es-MX" sz="2000" kern="1200" dirty="0"/>
        </a:p>
      </dsp:txBody>
      <dsp:txXfrm>
        <a:off x="1597325" y="1065933"/>
        <a:ext cx="1649805" cy="782460"/>
      </dsp:txXfrm>
    </dsp:sp>
    <dsp:sp modelId="{2ACE99B7-7AB8-4366-A51D-A8C4AF55B9FC}">
      <dsp:nvSpPr>
        <dsp:cNvPr id="0" name=""/>
        <dsp:cNvSpPr/>
      </dsp:nvSpPr>
      <dsp:spPr>
        <a:xfrm>
          <a:off x="2148272" y="434745"/>
          <a:ext cx="4089673" cy="4089673"/>
        </a:xfrm>
        <a:custGeom>
          <a:avLst/>
          <a:gdLst/>
          <a:ahLst/>
          <a:cxnLst/>
          <a:rect l="0" t="0" r="0" b="0"/>
          <a:pathLst>
            <a:path>
              <a:moveTo>
                <a:pt x="724173" y="483681"/>
              </a:moveTo>
              <a:arcTo wR="2044836" hR="2044836" stAng="13786222" swAng="79474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C3BABD-B4DF-453E-A465-9F0109225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43B9F03-AEF7-4919-93E2-5D4C679EF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B89BF0-3931-454C-A2A2-DFDA7B92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C216326-3AAC-4FE0-8685-8B8CCA63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03128B-E92A-4BEF-BAA6-874444F1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77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CFB1BE-1193-4124-9CCB-8F0E3B43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D75CA5-9955-43C6-A0BD-212B4124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9A2AF2-EF1F-438B-B76B-38F72B0D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4FD85F-4F88-4C04-BBD8-2589AC5D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5FA8C2-1F88-4753-9CE2-E21AD7EE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83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CFBCE5E-9E92-4194-ABDE-7DABC9E89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A331DD1-2840-4ADC-B620-7B6AFBC4E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3B6A10B-6701-48FD-8051-396E3EA0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8E9A54-C2C8-4355-AD22-8D11E104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3F1CD2-ADFC-470B-8F71-957144CA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34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E7DC79-760D-4059-A572-F171795B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CE68A4-585F-4920-BD79-66F9FE5D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E9D4B6-6498-4A6C-AED9-8DD9294E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1A75B02-3E67-4B8B-8519-251B3F54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1272A9-3CCE-4303-AFA4-88030DE9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80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0239F6-ABF1-4EE6-BC68-CBDA0681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A53A5E-D885-416A-B1F0-92E65EE34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D31715-615C-4F21-92F7-EDA48C25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11F813-3ECF-4800-87BB-E2D267B4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3AD5FB-41DF-4808-96AB-6348E21B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61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ED1B0D-5BC7-4BBD-995C-ED46A15D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65CF89-C64D-4B1D-9354-C8D90F162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104443-B1AB-4DD4-9DF4-E89C7C6B6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285F77-BBD2-47C8-A146-0598BF2F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A747742-A401-4B44-8BF4-F34D141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654B776-AE8E-4800-A785-B97176A2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18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7DA495-D781-4E7D-8FE2-A9792DFA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802A5DC-4F62-4264-97B5-AD6822791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FF3BDC-94D3-4BFF-B517-1EE179B4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D2CCF8D-A64E-4C5B-A6B2-68A8D8DB3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754BC5D-1468-44D9-8AF0-25E564C55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FF2BB31-6BB3-4CBE-9944-4DDF718E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1CCDD0F-6AB5-4A8C-BB9B-93821372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52B37B6-EB28-4BF1-A27E-AF7D298E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48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E9F15D-64EB-450D-99C1-B11C501E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7B6D71F-F14E-46CE-A54C-A0E896BA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6AF29FC-9FA1-4E7D-ACE5-03D04FEE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D760377-8574-4407-B249-64DDD75C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1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0EC1A58-BC7E-43C3-8F22-990BB7B1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FC99D7F-0CF5-4E04-8F05-34D27A24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9FEAE8B-5A66-4677-9EF9-9EFA7DDD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27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5CE4B8-F8D5-4F81-9942-F43AC7E5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2B18B9-14EB-403A-9229-2A801C97D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190BD30-F3A0-4F20-9705-86F8BDC0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1C79F90-82C9-44D6-AFC2-E4785409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2D5B4B1-6926-4747-B4EC-FC36DF9E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31E6E9-8E03-44B2-8A0B-E4008BF6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18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F4B267-1930-430C-BD33-6C837439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B0532E3-2A18-409B-A75B-048F32F23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9879E52-A38D-49FD-8BBC-A903D6154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A1C5EFD-45FD-4BB6-A525-5F2DC677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6BFE7FF-FEAE-4A66-BBE8-B5B98B3A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FBE24C-8F36-4EE5-A876-3C1D87BB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7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2D17B44-746F-480F-B577-587AE27B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DAAF53-9667-4AA2-9A13-FFEC3696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8CB132-AA80-4A7D-ADAE-D70D8E792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2A8A-A631-4EC3-BE1A-645D937188C8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5E6B38-0F6B-46FD-BCAC-0D6393CEB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7DBDB45-A565-4D5D-8297-24AC99A0F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90F-8C03-4C91-8F33-EBEA77EF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38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3.xml"/><Relationship Id="rId7" Type="http://schemas.openxmlformats.org/officeDocument/2006/relationships/slide" Target="slide3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slide" Target="slide2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61C05CD-19F3-4397-BA6D-4A7C0719D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9" y="457200"/>
            <a:ext cx="76917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235" y="1294003"/>
            <a:ext cx="4670610" cy="868334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comprobación 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 inmediata.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7235" y="2162337"/>
            <a:ext cx="4069901" cy="3132080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Producto de actos administrativos que se utiliza para dar información o comprobar alguna acción cuya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vigencia documental es inmediata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Son documentos que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no conforman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algún asunto o trámite. </a:t>
            </a:r>
          </a:p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No se transfieren al archivo de concentración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por no formar parte de un expediente.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Pueden ser desincorporados al cumplir su utilidad,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registrarlos en un listado simple para su eliminación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B6AFA35-781D-4D0C-AA79-40350172306D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78DFFA4-037F-4684-A620-AC194CDE36CB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09F7776-5CF9-457E-BA5F-D1FBBA3066EC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BB82E1-90BA-4371-8665-F813D855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6146" name="Picture 2" descr="Ilustración del concepto de carpeta">
            <a:extLst>
              <a:ext uri="{FF2B5EF4-FFF2-40B4-BE49-F238E27FC236}">
                <a16:creationId xmlns:a16="http://schemas.microsoft.com/office/drawing/2014/main" xmlns="" id="{6E1E84B2-89DC-4C70-991D-CDBA95B3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66" y="1226494"/>
            <a:ext cx="4337503" cy="43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4877" y="889304"/>
            <a:ext cx="3731850" cy="848504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archivo.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877" y="1598111"/>
            <a:ext cx="3903820" cy="3423514"/>
          </a:xfrm>
        </p:spPr>
        <p:txBody>
          <a:bodyPr>
            <a:no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el que registra un hecho, acto administrativo, jurídico, fiscal, o contable producido, recibido y utilizado en el ejercicio de las facultades, competencias o funciones de los sujetos obligados, en cualquier soporte.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Son producidos y recibidos en el ejercicio de las funciones y atribuciones de las unidades que integran un sujeto obligado, independientemente del formato que tenga el documento.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Tienen carácter probatorio como prueba plena, porque tienen contexto, contenido, estructura y poseen elementos de identificación del sujeto obligado que lo produce.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164752B-0FA0-44EB-9722-5A3CD249A528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7723C51-A3BA-4C3F-963E-F386F7B0A929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5F8529-CCE0-4DD0-933E-B71F0D96EB72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231EE31-E18D-439B-BF1F-87F477D25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536522D-E19F-4EDF-BEBC-B6077594E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32" y="1118166"/>
            <a:ext cx="4444337" cy="46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3768" y="211562"/>
            <a:ext cx="5934137" cy="1325563"/>
          </a:xfrm>
        </p:spPr>
        <p:txBody>
          <a:bodyPr>
            <a:normAutofit/>
          </a:bodyPr>
          <a:lstStyle/>
          <a:p>
            <a:pPr algn="r"/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un 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de archivo. 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87710452"/>
              </p:ext>
            </p:extLst>
          </p:nvPr>
        </p:nvGraphicFramePr>
        <p:xfrm>
          <a:off x="-925114" y="837142"/>
          <a:ext cx="9623019" cy="489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F4B249-222E-4FD9-879A-E62BC00C0966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4111174-F366-4229-AC64-380ED5F42005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EC84BCE-DD4B-4C43-9695-5360899496FD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1F1F529-58E2-4742-ABEE-B06561A943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8AE89FE-E771-4050-A802-A38361443C30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678038C-0438-46AB-A05E-7B20400AB086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6984938-EB3D-4ABC-BC6C-C24FB4E2E694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ABC55B2-F22D-4481-BF1A-F76AEC2C1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139" y="317067"/>
            <a:ext cx="3552967" cy="1325563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Documentación común y 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documentación sustantiva.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139" y="1406187"/>
            <a:ext cx="3408830" cy="2592164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vez que se ha revisado la definiciones tanto teóricas como técnicas del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documento de archivo,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debemos de conocer que los sujetos obligados producen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documentación común y documentación sustantiva.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46099A59-FC30-4E71-87CB-979DB569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51638" y="2708313"/>
            <a:ext cx="4985703" cy="34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36764"/>
            <a:ext cx="9164078" cy="609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0" y="524656"/>
            <a:ext cx="7772416" cy="536753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0E45BA6-5DFA-49DD-B791-17790F8E992D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B399A47-18BC-4D57-AE3F-18058A746867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E913ACF-9EE8-4538-8AD2-18381F96807C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2D283F2-0256-41F1-8464-80A1A5344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" y="1412776"/>
            <a:ext cx="9143999" cy="4040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Rectángulo 69"/>
          <p:cNvSpPr/>
          <p:nvPr/>
        </p:nvSpPr>
        <p:spPr>
          <a:xfrm>
            <a:off x="4195133" y="1408963"/>
            <a:ext cx="4948866" cy="40400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77" y="332561"/>
            <a:ext cx="8515350" cy="1325563"/>
          </a:xfrm>
        </p:spPr>
        <p:txBody>
          <a:bodyPr>
            <a:norm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Ayuntamiento.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71815" y="2814152"/>
            <a:ext cx="3801858" cy="700031"/>
            <a:chOff x="1445897" y="1207712"/>
            <a:chExt cx="3801858" cy="700031"/>
          </a:xfrm>
        </p:grpSpPr>
        <p:sp>
          <p:nvSpPr>
            <p:cNvPr id="21" name="Rectángulo 20"/>
            <p:cNvSpPr/>
            <p:nvPr/>
          </p:nvSpPr>
          <p:spPr>
            <a:xfrm>
              <a:off x="1445897" y="1207712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1445897" y="1207712"/>
              <a:ext cx="3801858" cy="70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humanos 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71815" y="3230846"/>
            <a:ext cx="3801858" cy="983369"/>
            <a:chOff x="1445897" y="1624406"/>
            <a:chExt cx="3801858" cy="983369"/>
          </a:xfrm>
        </p:grpSpPr>
        <p:sp>
          <p:nvSpPr>
            <p:cNvPr id="19" name="Rectángulo 18"/>
            <p:cNvSpPr/>
            <p:nvPr/>
          </p:nvSpPr>
          <p:spPr>
            <a:xfrm>
              <a:off x="1445897" y="1907744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445897" y="1624406"/>
              <a:ext cx="3801858" cy="70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financieros 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71815" y="3660427"/>
            <a:ext cx="3801858" cy="1253819"/>
            <a:chOff x="1445897" y="2053987"/>
            <a:chExt cx="3801858" cy="1253819"/>
          </a:xfrm>
        </p:grpSpPr>
        <p:sp>
          <p:nvSpPr>
            <p:cNvPr id="17" name="Rectángulo 16"/>
            <p:cNvSpPr/>
            <p:nvPr/>
          </p:nvSpPr>
          <p:spPr>
            <a:xfrm>
              <a:off x="1445897" y="2607775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1445897" y="2053987"/>
              <a:ext cx="3801858" cy="70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materiales 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71815" y="4077121"/>
            <a:ext cx="3814737" cy="1537156"/>
            <a:chOff x="1445897" y="2470681"/>
            <a:chExt cx="3814737" cy="1537156"/>
          </a:xfrm>
        </p:grpSpPr>
        <p:sp>
          <p:nvSpPr>
            <p:cNvPr id="15" name="Rectángulo 14"/>
            <p:cNvSpPr/>
            <p:nvPr/>
          </p:nvSpPr>
          <p:spPr>
            <a:xfrm>
              <a:off x="1445897" y="3307806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1458776" y="2470681"/>
              <a:ext cx="3801858" cy="70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 otro</a:t>
              </a:r>
              <a:r>
                <a:rPr lang="es-MX" sz="1600" kern="12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5405466" y="2865137"/>
            <a:ext cx="3801858" cy="1035382"/>
            <a:chOff x="5646161" y="1209428"/>
            <a:chExt cx="3801858" cy="1035382"/>
          </a:xfrm>
        </p:grpSpPr>
        <p:sp>
          <p:nvSpPr>
            <p:cNvPr id="41" name="Rectángulo 40"/>
            <p:cNvSpPr/>
            <p:nvPr/>
          </p:nvSpPr>
          <p:spPr>
            <a:xfrm>
              <a:off x="5646161" y="1544779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41"/>
            <p:cNvSpPr/>
            <p:nvPr/>
          </p:nvSpPr>
          <p:spPr>
            <a:xfrm>
              <a:off x="5646161" y="1209428"/>
              <a:ext cx="3801858" cy="70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Servicios Públicos 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398265" y="3785730"/>
            <a:ext cx="3809059" cy="814820"/>
            <a:chOff x="5638960" y="2130021"/>
            <a:chExt cx="3809059" cy="814820"/>
          </a:xfrm>
        </p:grpSpPr>
        <p:sp>
          <p:nvSpPr>
            <p:cNvPr id="39" name="Rectángulo 38"/>
            <p:cNvSpPr/>
            <p:nvPr/>
          </p:nvSpPr>
          <p:spPr>
            <a:xfrm>
              <a:off x="5646161" y="2244810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5638960" y="2130021"/>
              <a:ext cx="3801858" cy="70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Licencias y reglamentos 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5385387" y="3344154"/>
            <a:ext cx="3821937" cy="1956427"/>
            <a:chOff x="5626082" y="1688445"/>
            <a:chExt cx="3821937" cy="1956427"/>
          </a:xfrm>
        </p:grpSpPr>
        <p:sp>
          <p:nvSpPr>
            <p:cNvPr id="37" name="Rectángulo 36"/>
            <p:cNvSpPr/>
            <p:nvPr/>
          </p:nvSpPr>
          <p:spPr>
            <a:xfrm>
              <a:off x="5646161" y="2944841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5626082" y="1688445"/>
              <a:ext cx="3801858" cy="70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Seguridad pública 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385387" y="4342095"/>
            <a:ext cx="3821937" cy="1658517"/>
            <a:chOff x="5626082" y="2686386"/>
            <a:chExt cx="3821937" cy="1658517"/>
          </a:xfrm>
        </p:grpSpPr>
        <p:sp>
          <p:nvSpPr>
            <p:cNvPr id="35" name="Rectángulo 34"/>
            <p:cNvSpPr/>
            <p:nvPr/>
          </p:nvSpPr>
          <p:spPr>
            <a:xfrm>
              <a:off x="5646161" y="3644872"/>
              <a:ext cx="3801858" cy="7000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ángulo 35"/>
            <p:cNvSpPr/>
            <p:nvPr/>
          </p:nvSpPr>
          <p:spPr>
            <a:xfrm>
              <a:off x="5626082" y="2686386"/>
              <a:ext cx="3801858" cy="566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Cabildos</a:t>
              </a:r>
            </a:p>
          </p:txBody>
        </p:sp>
      </p:grpSp>
      <p:sp>
        <p:nvSpPr>
          <p:cNvPr id="67" name="Rectángulo 66"/>
          <p:cNvSpPr/>
          <p:nvPr/>
        </p:nvSpPr>
        <p:spPr>
          <a:xfrm>
            <a:off x="571815" y="1797477"/>
            <a:ext cx="2839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Documentación Común 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5418345" y="1805841"/>
            <a:ext cx="3147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Documentación Sustantiva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B74FE4F-A270-4FCE-BA94-0046F54D4439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2645F2B-A2B9-4A76-A6BB-49C00F11EAC6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FE521B5-1574-4F2A-AF8C-169CFD2DA726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5031CDA-5C93-4071-A958-A23052FA0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-20078" y="-14990"/>
            <a:ext cx="9164078" cy="54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4371269" y="1228141"/>
            <a:ext cx="4333733" cy="4220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290" y="1274060"/>
            <a:ext cx="3207098" cy="737511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expediente?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289" y="1850359"/>
            <a:ext cx="3836788" cy="2625851"/>
          </a:xfrm>
        </p:spPr>
        <p:txBody>
          <a:bodyPr>
            <a:norm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la unidad documental compuesta por documentos de archivo, ordenados y relacionados por un mismo asunto, actividad o trámite de los Sujetos Obligados. </a:t>
            </a:r>
          </a:p>
          <a:p>
            <a:pPr marL="0" indent="0" algn="r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Art. 4,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Fracc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XXIX LGA, DOF 15/05/2018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EA5DD12-461A-4891-9699-F35B3387B864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D3BCBDB-7A05-4FB4-A86A-7F93340EC9D3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A150484-0000-454B-AFDD-57A05DA042B1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B25DD53-3B88-4342-AF97-24C8B7810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2E2B20A-D704-4580-907F-9D6B5E244B98}"/>
              </a:ext>
            </a:extLst>
          </p:cNvPr>
          <p:cNvGrpSpPr/>
          <p:nvPr/>
        </p:nvGrpSpPr>
        <p:grpSpPr>
          <a:xfrm>
            <a:off x="-20078" y="3742132"/>
            <a:ext cx="9144000" cy="1958975"/>
            <a:chOff x="-20078" y="3425502"/>
            <a:chExt cx="9144000" cy="1958975"/>
          </a:xfrm>
        </p:grpSpPr>
        <p:pic>
          <p:nvPicPr>
            <p:cNvPr id="7170" name="Picture 2" descr="367224025">
              <a:extLst>
                <a:ext uri="{FF2B5EF4-FFF2-40B4-BE49-F238E27FC236}">
                  <a16:creationId xmlns:a16="http://schemas.microsoft.com/office/drawing/2014/main" xmlns="" id="{63035E9E-8483-4107-BA9B-F65E00342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78" y="3425502"/>
              <a:ext cx="9144000" cy="195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4A9A7793-8F87-41D1-95AA-EDEEC784D432}"/>
                </a:ext>
              </a:extLst>
            </p:cNvPr>
            <p:cNvSpPr/>
            <p:nvPr/>
          </p:nvSpPr>
          <p:spPr>
            <a:xfrm>
              <a:off x="3017520" y="3583698"/>
              <a:ext cx="3054096" cy="344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7172" name="Picture 4" descr="290065782">
            <a:extLst>
              <a:ext uri="{FF2B5EF4-FFF2-40B4-BE49-F238E27FC236}">
                <a16:creationId xmlns:a16="http://schemas.microsoft.com/office/drawing/2014/main" xmlns="" id="{E5412DD6-11D7-4C54-84FC-C12EF23E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58" y="389635"/>
            <a:ext cx="3836788" cy="38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20078" y="-14990"/>
            <a:ext cx="9164078" cy="54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371269" y="1228141"/>
            <a:ext cx="4333733" cy="4220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2432843" y="2039591"/>
            <a:ext cx="4258235" cy="2914296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expedientes son consecuencia del cumplimiento de atribuciones, funciones y actividades de las unidades administrativas.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agrupan todos los documentos hasta la conclusión del asunto o cuando se este se cierra.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producen de manera sucesiva, es decir, seriada y natural, en secuencia cronológica, de acuerdo a la gestión o trámite de los asuntos. 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53AFDD9-8DC5-4AFC-BFE1-B1E8DF5F85B1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D8E14DA-6394-4CC4-B95C-302403D93729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6C30052-ED2C-4555-8E3E-A06C9B61297A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46AFFC1-E1FF-462E-A0EA-614019087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0078" y="0"/>
            <a:ext cx="9164078" cy="54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4371269" y="1228141"/>
            <a:ext cx="4333733" cy="4220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965" y="757955"/>
            <a:ext cx="3264518" cy="836573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son los archivos?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85922" y="1411648"/>
            <a:ext cx="3763046" cy="4525734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el conjunto organizado de documentos producidos o recibidos por los sujetos obligados en el ejercicio de las atribuciones y funciones a los Sujetos obligados. 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Oficina o unidad administrativa registrada en los organigramas, reglamentos de organización y funcionamiento de las instituciones.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el espacio físico en donde se deposita la documentación, el archivo como depósito. </a:t>
            </a: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7068140"/>
              </p:ext>
            </p:extLst>
          </p:nvPr>
        </p:nvGraphicFramePr>
        <p:xfrm>
          <a:off x="438998" y="2878719"/>
          <a:ext cx="5379897" cy="280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1724741-1D6A-48F2-B5D1-9609F70FD8B8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73A1096-2422-4245-B3CD-A8A4B695B5C2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7BB9821-9EB7-4CFF-A794-A94F181178D6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B0139C6-3316-4F77-BF9D-7E033C231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8197" y="2040646"/>
            <a:ext cx="2713197" cy="1325563"/>
          </a:xfrm>
        </p:spPr>
        <p:txBody>
          <a:bodyPr>
            <a:normAutofit/>
          </a:bodyPr>
          <a:lstStyle/>
          <a:p>
            <a:pPr algn="r"/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vital de la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1652" y="3103808"/>
            <a:ext cx="3076934" cy="2141593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ciclo de la documentación son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las fases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que se le dan a la documentación de acuerdo a los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usos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dentro de las unidades administrativas o áreas. 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40111055"/>
              </p:ext>
            </p:extLst>
          </p:nvPr>
        </p:nvGraphicFramePr>
        <p:xfrm>
          <a:off x="-918495" y="1082431"/>
          <a:ext cx="6293224" cy="457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8A53C18-86BD-40E6-88AD-C498D8567341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D2B0CAF-69EF-4280-AB05-7C8888F69651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80DA190-D677-4DF2-A019-300A14394A53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57D1D26-7A4B-4B72-BD11-BBBB216C7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144000" y="4298008"/>
            <a:ext cx="2205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8AF27ED1-58CB-4B5A-B683-A1C1A115B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1977" y="1580321"/>
            <a:ext cx="7080045" cy="3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0078" y="0"/>
            <a:ext cx="9164078" cy="54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4371269" y="1228141"/>
            <a:ext cx="4333733" cy="4220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7" y="755302"/>
            <a:ext cx="7040794" cy="48622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153" y="397562"/>
            <a:ext cx="7886700" cy="752464"/>
          </a:xfrm>
        </p:spPr>
        <p:txBody>
          <a:bodyPr>
            <a:normAutofit/>
          </a:bodyPr>
          <a:lstStyle/>
          <a:p>
            <a:pPr algn="r"/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del ciclo vital 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documentación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E1D9623-33EE-479F-A7C0-B8C4019D8CC7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B8D7457-B36D-4517-8CBA-6EFA875FC294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286D21A-117F-4991-903F-71DA69CF4AAD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E78314-4278-498E-94EB-0C9C515B7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703243"/>
            <a:ext cx="7886700" cy="1325563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Institucional 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Archivos (SIA)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2948" y="1918581"/>
            <a:ext cx="3294957" cy="3020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Incluye: </a:t>
            </a:r>
          </a:p>
          <a:p>
            <a:pPr marL="514350" indent="-514350">
              <a:buAutoNum type="arabicPeriod"/>
            </a:pP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Registros</a:t>
            </a:r>
            <a:endParaRPr lang="es-MX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Estructuras</a:t>
            </a:r>
            <a:endParaRPr lang="es-MX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Funciones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Herramientas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MX" sz="1600" u="sng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</a:p>
          <a:p>
            <a:pPr marL="514350" indent="-514350"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Procedimientos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Criterios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8650" y="2809350"/>
            <a:ext cx="3294957" cy="139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conjunto de componentes que desarrolla cada Sujeto Obligado y sustenta la actividad archivística, de acuerdo a los procesos de Gestión Documental. 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492129D-3C4B-4466-B708-E380219546C5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46A3C03-35A9-4A32-8DF2-BAB604292650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905ADDD-55CD-48D1-A160-45119CC4D21D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67EF2A9-B1E8-4C8C-9E3B-7AB3FECD2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493" y="1079094"/>
            <a:ext cx="1821783" cy="1062649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Registros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3DBA27B-7527-4063-8A8C-D0441C8D8BB0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F1C1229-3BE2-46AA-B20A-5BF8D2AAD420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BD255FA-1D89-48B6-80F3-7D5C0281DC21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481EA00-B62B-431E-B422-FA25AD27C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776C11D0-20F8-4EA9-BFD7-696CC422244D}"/>
              </a:ext>
            </a:extLst>
          </p:cNvPr>
          <p:cNvGrpSpPr/>
          <p:nvPr/>
        </p:nvGrpSpPr>
        <p:grpSpPr>
          <a:xfrm>
            <a:off x="4824944" y="1368776"/>
            <a:ext cx="4220135" cy="4463350"/>
            <a:chOff x="151134" y="1197325"/>
            <a:chExt cx="4220135" cy="4463350"/>
          </a:xfrm>
        </p:grpSpPr>
        <p:pic>
          <p:nvPicPr>
            <p:cNvPr id="16" name="Picture 2" descr="Concepto de búsqueda de archivos para la página de destino vector gratuito">
              <a:extLst>
                <a:ext uri="{FF2B5EF4-FFF2-40B4-BE49-F238E27FC236}">
                  <a16:creationId xmlns:a16="http://schemas.microsoft.com/office/drawing/2014/main" xmlns="" id="{9F6541B8-4DF9-465C-BDB6-2556D7CF8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4" y="1197325"/>
              <a:ext cx="4220135" cy="4220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D12663B-6140-4EC3-85FD-7400D38752E0}"/>
                </a:ext>
              </a:extLst>
            </p:cNvPr>
            <p:cNvSpPr/>
            <p:nvPr/>
          </p:nvSpPr>
          <p:spPr>
            <a:xfrm>
              <a:off x="1261872" y="5010912"/>
              <a:ext cx="1810512" cy="649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450493" y="1921848"/>
            <a:ext cx="4322675" cy="320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documentos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archivo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posesión de los Sujetos Obligados formarán parte del </a:t>
            </a:r>
            <a:r>
              <a:rPr lang="es-MX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Institucional de Archivos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Párrafo segundo del Art. 20 de la LGA.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ese sentido, los documentos de archivo que producen las Unidades Administrativas o áreas de los Sujetos Obligados 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los registros de información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independencia del soporte en el que se encuentren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00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8501" y="600298"/>
            <a:ext cx="3230656" cy="852755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9127B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Estructura del SIA</a:t>
            </a:r>
            <a:endParaRPr lang="es-MX" sz="2400" b="1" dirty="0">
              <a:solidFill>
                <a:srgbClr val="912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06004" y="2856654"/>
            <a:ext cx="20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Área Normativa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76054" y="2883567"/>
            <a:ext cx="224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Área Operativa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45084" y="1488325"/>
            <a:ext cx="217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Máxima autoridad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1135567" y="3265752"/>
            <a:ext cx="184915" cy="398940"/>
          </a:xfrm>
          <a:prstGeom prst="downArrow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 abajo 23"/>
          <p:cNvSpPr/>
          <p:nvPr/>
        </p:nvSpPr>
        <p:spPr>
          <a:xfrm>
            <a:off x="3808912" y="3285347"/>
            <a:ext cx="184915" cy="398940"/>
          </a:xfrm>
          <a:prstGeom prst="downArrow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abajo 24"/>
          <p:cNvSpPr/>
          <p:nvPr/>
        </p:nvSpPr>
        <p:spPr>
          <a:xfrm>
            <a:off x="1703589" y="1998705"/>
            <a:ext cx="184915" cy="398940"/>
          </a:xfrm>
          <a:prstGeom prst="downArrow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abajo 26"/>
          <p:cNvSpPr/>
          <p:nvPr/>
        </p:nvSpPr>
        <p:spPr>
          <a:xfrm>
            <a:off x="3140087" y="2014870"/>
            <a:ext cx="184915" cy="398940"/>
          </a:xfrm>
          <a:prstGeom prst="downArrow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derecha 11"/>
          <p:cNvSpPr/>
          <p:nvPr/>
        </p:nvSpPr>
        <p:spPr>
          <a:xfrm>
            <a:off x="5024046" y="3056301"/>
            <a:ext cx="1055094" cy="138907"/>
          </a:xfrm>
          <a:prstGeom prst="rightArrow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Conector recto 13"/>
          <p:cNvCxnSpPr/>
          <p:nvPr/>
        </p:nvCxnSpPr>
        <p:spPr>
          <a:xfrm>
            <a:off x="4425151" y="3265752"/>
            <a:ext cx="0" cy="485794"/>
          </a:xfrm>
          <a:prstGeom prst="line">
            <a:avLst/>
          </a:prstGeom>
          <a:ln w="28575">
            <a:solidFill>
              <a:srgbClr val="9127BB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425151" y="3751522"/>
            <a:ext cx="1143662" cy="7495"/>
          </a:xfrm>
          <a:prstGeom prst="line">
            <a:avLst/>
          </a:prstGeom>
          <a:ln w="28575">
            <a:solidFill>
              <a:srgbClr val="9127B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5573295" y="3759017"/>
            <a:ext cx="0" cy="485794"/>
          </a:xfrm>
          <a:prstGeom prst="line">
            <a:avLst/>
          </a:prstGeom>
          <a:ln w="28575">
            <a:solidFill>
              <a:srgbClr val="9127BB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cxnSpLocks/>
          </p:cNvCxnSpPr>
          <p:nvPr/>
        </p:nvCxnSpPr>
        <p:spPr>
          <a:xfrm>
            <a:off x="5577778" y="4237316"/>
            <a:ext cx="501362" cy="7495"/>
          </a:xfrm>
          <a:prstGeom prst="line">
            <a:avLst/>
          </a:prstGeom>
          <a:ln w="28575">
            <a:solidFill>
              <a:srgbClr val="9127B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ángulo redondeado 38"/>
          <p:cNvSpPr/>
          <p:nvPr/>
        </p:nvSpPr>
        <p:spPr>
          <a:xfrm>
            <a:off x="6307740" y="2603641"/>
            <a:ext cx="1761564" cy="1087134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455150" y="2808901"/>
            <a:ext cx="141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Archivo Histórico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317770" y="3889515"/>
            <a:ext cx="2339295" cy="1087134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CuadroTexto 51"/>
          <p:cNvSpPr txBox="1"/>
          <p:nvPr/>
        </p:nvSpPr>
        <p:spPr>
          <a:xfrm>
            <a:off x="428600" y="4139064"/>
            <a:ext cx="214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Área Coordinadora de Archivos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2802429" y="3906630"/>
            <a:ext cx="2528475" cy="1087134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CuadroTexto 53"/>
          <p:cNvSpPr txBox="1"/>
          <p:nvPr/>
        </p:nvSpPr>
        <p:spPr>
          <a:xfrm>
            <a:off x="3121287" y="4120360"/>
            <a:ext cx="192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Unidad de Correspondencia</a:t>
            </a:r>
          </a:p>
        </p:txBody>
      </p:sp>
      <p:sp>
        <p:nvSpPr>
          <p:cNvPr id="55" name="Rectángulo redondeado 54"/>
          <p:cNvSpPr/>
          <p:nvPr/>
        </p:nvSpPr>
        <p:spPr>
          <a:xfrm>
            <a:off x="6228751" y="3968017"/>
            <a:ext cx="2638278" cy="1474908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CuadroTexto 57"/>
          <p:cNvSpPr txBox="1"/>
          <p:nvPr/>
        </p:nvSpPr>
        <p:spPr>
          <a:xfrm>
            <a:off x="6383312" y="4275697"/>
            <a:ext cx="2329109" cy="94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*Archivos de Trámite</a:t>
            </a:r>
          </a:p>
          <a:p>
            <a:pPr algn="ctr"/>
            <a:r>
              <a:rPr lang="es-MX" dirty="0"/>
              <a:t>*Archivo de Concentración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6E0ACA2-6B75-4736-830E-FEC6970E4538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D2C65E6-923E-448A-B813-8EC9AB029012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DDE5E82-BFCE-4A63-B02F-D31DB83C47D4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341B477-CB75-4D0D-B2DC-9ED643FC0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2175" y="822806"/>
            <a:ext cx="4820316" cy="1037639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Área Coordinadora de Archivos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82175" y="1726601"/>
            <a:ext cx="3824065" cy="4070695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área Coordinadora de archivos es la encargada de promover que las áreas operativas (Correspondencia, Archivo de trámite, Archivo de Concentración y Archivo Histórico), desarrollen la gestión documental y la administración de archivos. 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Titular del área deberá dedicarse específicamente a las funciones y atribuciones que la normatividad les establece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Nivel de dirección o su equivalente. 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Art. 27 LGA, DOF 15/05/2018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58AF719-0B2E-4804-8402-2F84ED3C26A0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9F3F353-CE79-4C0F-B94B-FA99FEC85E10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925CC89-2F46-47E8-9C94-3CCFCEA19CC8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0CD29AC-AD3E-4BC8-90B0-3AD63612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D9336FA-4B1F-49CA-955D-D0A91BCCD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8966" y="1552197"/>
            <a:ext cx="4262859" cy="42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81245" y="959523"/>
            <a:ext cx="8344933" cy="540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Elaborar en colaboración con los responsables de los archivos de trámite, concentración e históricos,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los instrumentos de control y consulta archivísticos.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Elaborar los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criterios específicos y recomendaciones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la organización y conservación de los archivos.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Elaborar el Programa Anual de Desarrollo Archivístico.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Coordinar actividades para la automatización de documentos electrónicos.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Elaborar los programas de capacitación y brindar asesoría para la gestión de los documentos y administración de los archivos.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Coordinar las políticas  de acceso y conservación de los archivos.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Establecer los mecanismos, para coordinar los archivos de trámite, concentración e histórico del Sujeto Obligado.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Autorizar las transferencias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documentales cuando un área o unidad administrativa se fusione, extinga o se realice un proceso de escisión. 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     Art. 28 LGA, DOF 15/05/2018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5E8A3C9-14CE-4B55-BEEF-39763E4ACD3C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45974BF-2166-46CB-A473-CD3489516019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4959723-FB60-4C1A-8706-32491B882D76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86F28D1-FA57-4FD0-957E-DCCC38AF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6643" y="2254530"/>
            <a:ext cx="2915881" cy="860612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Operativas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6643" y="2931010"/>
            <a:ext cx="4537996" cy="2059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Las estructuras operativas del sistema fundamentan su funcionamiento: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Ciclo vital de los documentos.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Permite referenciar  y especializar su trabajo, los recursos y las relaciones.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66643" y="1703671"/>
            <a:ext cx="8572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Documentos a lo </a:t>
            </a:r>
          </a:p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Largo de su Ciclo Institucional de Vida.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15124" y="4672853"/>
            <a:ext cx="1506070" cy="30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5880190-2E19-45AE-8F96-20621F6AA2DF}"/>
              </a:ext>
            </a:extLst>
          </p:cNvPr>
          <p:cNvSpPr/>
          <p:nvPr/>
        </p:nvSpPr>
        <p:spPr>
          <a:xfrm>
            <a:off x="6015124" y="4672853"/>
            <a:ext cx="1506070" cy="41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78D6743-C03B-4DC2-B447-3972BD6998DC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5F7B199-73C1-4756-8DA3-0B5471B43F03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98DD004-362C-4DE1-98E0-48BDF29CF76E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6CBD857-30D8-4AAD-8008-62F684B4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9652" y="789029"/>
            <a:ext cx="3784332" cy="925293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Correspondencia.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9652" y="1464349"/>
            <a:ext cx="3575282" cy="16409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responsables de las  áreas de  correspondencia deben contar con los conocimientos, habilidades, competencias y experiencia acordes con su responsabilidad.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79075" y="3105255"/>
            <a:ext cx="3892925" cy="2688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Documental</a:t>
            </a:r>
            <a:r>
              <a:rPr lang="es-MX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Recepción.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Distribución (turnado) 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Tramite (despacho de correspondencia /respuestas).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Art. 29, LGA, DOF 15/05/2018. </a:t>
            </a:r>
          </a:p>
          <a:p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0B5C6C0-9BA1-4146-A933-8C123C1A7D5A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F0E9DD4-D8F0-4740-A94D-2A28B4A58AFC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B86C2BE-25C4-4465-93C6-64F079690023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B704170D-FCA4-4F34-9CD5-FA8FE69B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12290" name="Picture 2" descr="Folleto informativo de envío de correspondencia plana. | Vector Premium">
            <a:extLst>
              <a:ext uri="{FF2B5EF4-FFF2-40B4-BE49-F238E27FC236}">
                <a16:creationId xmlns:a16="http://schemas.microsoft.com/office/drawing/2014/main" xmlns="" id="{DCCB2E90-F688-4090-892D-2EE0F0E5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07" y="1203285"/>
            <a:ext cx="4506670" cy="45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ector Gratis | Concepto de búsqueda de archivos para la página de destino">
            <a:extLst>
              <a:ext uri="{FF2B5EF4-FFF2-40B4-BE49-F238E27FC236}">
                <a16:creationId xmlns:a16="http://schemas.microsoft.com/office/drawing/2014/main" xmlns="" id="{958FE845-2FCA-41B2-ADA9-B7E3C6B9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48" y="1443037"/>
            <a:ext cx="5575722" cy="37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019" y="1864922"/>
            <a:ext cx="3296241" cy="468526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de trámite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018" y="2308378"/>
            <a:ext cx="3032142" cy="2743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él se conservarán los documentos de uso cotidiano, necesarios para el ejercicio de las atribuciones de las unidades administrativas. 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Art. 29, LGA, DOF 15/05/2018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620871" y="4867835"/>
            <a:ext cx="21649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8355128-99C2-4165-8AD3-41902764F5F0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D88E5EE-8317-4661-883B-455D71C7551E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F4D8B78-0286-47A7-92C1-CF52DA7894F3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5DBCEAD-1F0B-4305-8D93-DDE8BFBF6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953779" y="878184"/>
            <a:ext cx="5236441" cy="738447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del Archivo de trámite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45483" y="1632039"/>
            <a:ext cx="26628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Colaborar con el ACA, en la elaboración de instrumentos de control y consulta archivísticos.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0980" y="2742821"/>
            <a:ext cx="2381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Integrar, asignar la clasificación archivística, inventariar y organizar expedientes.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3407" y="4130930"/>
            <a:ext cx="2381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Realzar las transferencias primarias de acuerdo a lo establecido  en el CADIDO.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284117" y="4994957"/>
            <a:ext cx="2524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Trabajar bajo los criterios establecidos por el ACA.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15840" y="2730574"/>
            <a:ext cx="245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Resguardar los archivos y la información que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haya sido clasificada en materia de transparencia y acceso.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58069" y="4038597"/>
            <a:ext cx="23012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Asegurar la consulta de los expedientes mediante vales de préstamo.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79275" y="5705421"/>
            <a:ext cx="458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Art. 30. LGA, DOF 15/05/2018.</a:t>
            </a:r>
            <a:endParaRPr lang="es-MX" sz="1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168A13E-3DD1-4DD9-9C11-8A85F5041704}"/>
              </a:ext>
            </a:extLst>
          </p:cNvPr>
          <p:cNvSpPr/>
          <p:nvPr/>
        </p:nvSpPr>
        <p:spPr>
          <a:xfrm>
            <a:off x="0" y="6732919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B3D5948-8EDC-429B-A2F8-494636D46003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EB640C5-6204-4F49-B4FF-66DD195F045E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1129AE1-285A-4DDA-BB2E-DBAC73B35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9F4EC5C5-7878-4FBF-B025-A8706CA7F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69850" y="3057814"/>
            <a:ext cx="3375953" cy="15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47595B7-4A89-4D49-9C66-B1999BCD9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9236764" cy="6858000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741591" y="4430383"/>
            <a:ext cx="7907572" cy="1692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“Integración del Sistema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Institucional de Archivos”</a:t>
            </a:r>
          </a:p>
          <a:p>
            <a:pPr algn="r"/>
            <a:endParaRPr lang="es-MX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MX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587601" y="5672559"/>
            <a:ext cx="9236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Archivos y Gestión Documental</a:t>
            </a:r>
          </a:p>
          <a:p>
            <a:pPr algn="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CUERNAVACA, MORELOS </a:t>
            </a: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8588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02289" y="1714377"/>
            <a:ext cx="4446298" cy="53762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de concentración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02289" y="2251997"/>
            <a:ext cx="3909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Cada Sujeto Obligado debe contar con un archivo de concentración. 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responsable de este archivo deberá contar con conocimientos y  experiencia archivística.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Art. 31 LGA, DOF 15/05/2018</a:t>
            </a:r>
            <a:endParaRPr lang="es-MX" sz="1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CD8CE2E-357B-481C-8A35-F216B77666A3}"/>
              </a:ext>
            </a:extLst>
          </p:cNvPr>
          <p:cNvSpPr/>
          <p:nvPr/>
        </p:nvSpPr>
        <p:spPr>
          <a:xfrm>
            <a:off x="0" y="6732919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B636BB4-101D-4855-8DFC-9ABE36A76FC7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C7AE89C-41F3-49FB-9D27-9D412A4B24D6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DC18F8F-F87A-4862-A79A-2527273C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328" y="432853"/>
            <a:ext cx="7886700" cy="543222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Funciones del Archivo de concentración.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5289" y="1035791"/>
            <a:ext cx="8777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Asegurar y describir los fondos bajo su resguardo, así como la consulta de los expedientes.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5328" y="1779084"/>
            <a:ext cx="875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Recibir las transferencias primarias y brindar servicios de préstamo y consulta de las áreas generadoras.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5328" y="2480591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Conservar los expedientes hasta cumplir su vigencia documental.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5328" y="3007435"/>
            <a:ext cx="8293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Participar en la elaboración de los instrumentos de control archivístico y los criterios de valoración documental.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2665" y="3699315"/>
            <a:ext cx="8336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Observar el Calendario de Caducidades y el Catálogo de Disposición, para proponer el inicio del proceso de valoración y determinar el destino final de las transferencias primarias que han cumplido su plazo de guarda.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2665" y="4793126"/>
            <a:ext cx="8336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Coadyuvar en la valoración documental a través de  sus inventarios y llevar a cabo las transferencias secundarias.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2742" y="5497334"/>
            <a:ext cx="8800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Publicar los dictámenes, actas de baja y transferencias documentales.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F929714-7125-4D5D-81B5-3A167D64EAB1}"/>
              </a:ext>
            </a:extLst>
          </p:cNvPr>
          <p:cNvSpPr/>
          <p:nvPr/>
        </p:nvSpPr>
        <p:spPr>
          <a:xfrm>
            <a:off x="0" y="6732919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AD6504C-0F72-4CE5-8513-E358090E52A0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06E7942-43DC-4965-B217-A69F98D75824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E66D94E-D2D6-44C9-A47E-4F101F890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0343" y="2205761"/>
            <a:ext cx="3233374" cy="737652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histórico.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30344" y="2739880"/>
            <a:ext cx="32333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Sujetos Obligados podrán contar con un archivo histórico. </a:t>
            </a:r>
          </a:p>
          <a:p>
            <a:pPr algn="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32 LGA, 15/06/2018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F2189F4-21F8-4A5C-A02E-A61BB44EFC81}"/>
              </a:ext>
            </a:extLst>
          </p:cNvPr>
          <p:cNvSpPr/>
          <p:nvPr/>
        </p:nvSpPr>
        <p:spPr>
          <a:xfrm>
            <a:off x="0" y="6732919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B7FB0BF-A153-4232-82FA-E330B40671C8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DD85FE7-C4A9-4B8D-B5E0-9C941607ED71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2E5DB76-2B40-43CF-AFF6-2867B79A8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E57D1F5-04C8-44CB-87C7-F3A1D3D51D9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17" y="627911"/>
            <a:ext cx="4387739" cy="57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2595" y="732981"/>
            <a:ext cx="4901049" cy="643943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de Archivo Histórico.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2595" y="1309251"/>
            <a:ext cx="84153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Recibir las transferencias secundarias.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Establecer los procedimientos de consulta y brindar servicios de préstamo y consulta al 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Organizar y conservar los expedientes en las mejores condiciones, implementando políticas y estrategias de preservación que permitan conservar los documentos.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Difundir el patrimonio documental.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Colaborar en la elaboración de los instrumentos de control y consulta de documentos históricos.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Aplicar los mecanismos y herramientas tecnológicas para mantenerlos a disposición los expediente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 At. 32,  LGA,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16/06/2018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5B2CE5D-119C-40AD-9D3F-781454CF8089}"/>
              </a:ext>
            </a:extLst>
          </p:cNvPr>
          <p:cNvSpPr/>
          <p:nvPr/>
        </p:nvSpPr>
        <p:spPr>
          <a:xfrm>
            <a:off x="0" y="6732919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4AA09CC-B0B2-4467-BC81-4E53F6AB715E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A79E313-AC21-49F5-9100-94DA4E352A0E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38A4141-FAA2-4D03-98FD-C71F164E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98875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36940110"/>
              </p:ext>
            </p:extLst>
          </p:nvPr>
        </p:nvGraphicFramePr>
        <p:xfrm>
          <a:off x="47222" y="470647"/>
          <a:ext cx="8911247" cy="546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57395" y="2658784"/>
            <a:ext cx="212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7" action="ppaction://hlinksldjump"/>
              </a:rPr>
              <a:t>Herramientas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AB8B9A4-6E21-4EBD-9177-CE335D0A8ABC}"/>
              </a:ext>
            </a:extLst>
          </p:cNvPr>
          <p:cNvSpPr/>
          <p:nvPr/>
        </p:nvSpPr>
        <p:spPr>
          <a:xfrm>
            <a:off x="0" y="6732919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239D3E2-E30E-4F0E-A47D-B82740369A14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F622986-0C5F-42DC-9D25-A0A6150991C5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53378A9-6976-44CC-9CBD-ABA3C95F6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"/>
          <p:cNvSpPr/>
          <p:nvPr/>
        </p:nvSpPr>
        <p:spPr>
          <a:xfrm>
            <a:off x="2551737" y="2232988"/>
            <a:ext cx="4269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procesos técnicos y procedimientos de gestión documental que estas áreas desempeñan, y los instrumentos de control archivísticos que se utilizan en las distintas etapas del ciclo  vital, permiten organizar la documentación que tienen bajo su responsabilidad y hacer que circule de manera correcta.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Ramírez Deleon, José Antonio, 2016. </a:t>
            </a: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51737" y="1832878"/>
            <a:ext cx="449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 action="ppaction://hlinksldjump"/>
              </a:rPr>
              <a:t>Procesos y Procedimientos. </a:t>
            </a:r>
            <a:endParaRPr lang="es-MX" sz="2000" b="1" dirty="0">
              <a:solidFill>
                <a:srgbClr val="92D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334E1E7-641A-40E0-BD48-183C699E3F1A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96D8098-7345-4C43-B4F7-AC37A1E6AD61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616CEB-E321-4B3C-A3FC-0EE85FDE91DB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AD1A17-075A-4D72-A5A0-5984F0B28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2872738"/>
              </p:ext>
            </p:extLst>
          </p:nvPr>
        </p:nvGraphicFramePr>
        <p:xfrm>
          <a:off x="450564" y="1357659"/>
          <a:ext cx="8329542" cy="495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76033" y="308465"/>
            <a:ext cx="85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9127B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Procesos de gestión documental, entre las</a:t>
            </a:r>
          </a:p>
          <a:p>
            <a:pPr algn="ctr"/>
            <a:r>
              <a:rPr lang="es-MX" sz="2000" b="1" dirty="0">
                <a:solidFill>
                  <a:srgbClr val="9127B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instancias integrantes del Sistema Institucional de Archivos.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9952313-583F-42EB-8988-1BD5FDA11173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F92F6CE-CA3E-475D-ACB6-42D217A5197B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9A4559F-9D2B-421B-975D-FA7F2607E7D1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5B0EE92-FFF0-414B-9279-66D3386B5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6350" y="1045594"/>
            <a:ext cx="7850991" cy="2553891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Cada Sujeto Obligado deberá establecer sus criterios, para los procesos de Gestión Documental.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área coordinadora de archivos deberá realizar  todas las acciones para la adopción de un modelo que implica: 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06659" y="675068"/>
            <a:ext cx="415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 action="ppaction://hlinksldjump"/>
              </a:rPr>
              <a:t>Criterios</a:t>
            </a:r>
            <a:endParaRPr lang="es-MX" sz="2400" b="1" dirty="0">
              <a:solidFill>
                <a:srgbClr val="92D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F2C2186F-0470-4491-9AF4-09E232F193F4}"/>
              </a:ext>
            </a:extLst>
          </p:cNvPr>
          <p:cNvSpPr/>
          <p:nvPr/>
        </p:nvSpPr>
        <p:spPr>
          <a:xfrm>
            <a:off x="905900" y="3419119"/>
            <a:ext cx="3468112" cy="25121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Coordinar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Supervisar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Capacitar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Brinda</a:t>
            </a:r>
            <a:r>
              <a:rPr lang="es-MX" dirty="0">
                <a:solidFill>
                  <a:schemeClr val="tx1"/>
                </a:solidFill>
              </a:rPr>
              <a:t>r apoyo técnico</a:t>
            </a:r>
          </a:p>
          <a:p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las áreas operativas del Sistema Institucional de Archivos</a:t>
            </a:r>
            <a:endParaRPr lang="es-MX" sz="1600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38D19C5-2D79-42FA-BC4B-616CCBE2920E}"/>
              </a:ext>
            </a:extLst>
          </p:cNvPr>
          <p:cNvSpPr txBox="1"/>
          <p:nvPr/>
        </p:nvSpPr>
        <p:spPr>
          <a:xfrm>
            <a:off x="5185897" y="4259670"/>
            <a:ext cx="3251444" cy="830997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Esto apoyará a establecer los propios criterios de acuerdo a la naturaleza del Sujeto Obligado.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0FD32F6-7452-4BD9-A68E-657766791E19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4D8094B-C1A2-45F8-AAC2-1425CEBEC663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EC4B546-81C3-492A-80A1-B1CF396D0444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7F42E8-9A5B-4C2F-B375-CBA9F99AE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41472" y="2644170"/>
            <a:ext cx="406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Deberán adoptar criterios específicos y recomendaciones en lo que se refiere a la conservación y organización de archivos, valoración documental, vigencias, plazos de conservación y disposición documental.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5021326-8538-4B3E-BF21-0496847EFCEF}"/>
              </a:ext>
            </a:extLst>
          </p:cNvPr>
          <p:cNvSpPr txBox="1"/>
          <p:nvPr/>
        </p:nvSpPr>
        <p:spPr>
          <a:xfrm>
            <a:off x="2541472" y="1851626"/>
            <a:ext cx="7371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área coordinadora de archivos</a:t>
            </a:r>
          </a:p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áreas operativas: </a:t>
            </a:r>
            <a:endParaRPr lang="es-MX" sz="2000" b="1" dirty="0">
              <a:solidFill>
                <a:srgbClr val="92D05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22E9E5D-8402-4383-A350-32F6F9ECF687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3F51D1-CA0F-4613-8102-F386EE49C708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7EC2C9F-C489-482F-9CD1-8DAB7E68B1B3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56713FE-F7AF-4B3E-BA86-8075108BE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A115097-90E8-422F-AF0A-9F323C1A4C55}"/>
              </a:ext>
            </a:extLst>
          </p:cNvPr>
          <p:cNvSpPr txBox="1"/>
          <p:nvPr/>
        </p:nvSpPr>
        <p:spPr>
          <a:xfrm>
            <a:off x="553214" y="1127295"/>
            <a:ext cx="5493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Interdisciplinario</a:t>
            </a:r>
          </a:p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Archivos</a:t>
            </a:r>
            <a:endParaRPr lang="es-MX" sz="2000" b="1" dirty="0">
              <a:solidFill>
                <a:srgbClr val="92D05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65FC0C1-65EA-4787-99F0-A4FBFC17381B}"/>
              </a:ext>
            </a:extLst>
          </p:cNvPr>
          <p:cNvSpPr txBox="1"/>
          <p:nvPr/>
        </p:nvSpPr>
        <p:spPr>
          <a:xfrm>
            <a:off x="534926" y="1762029"/>
            <a:ext cx="3886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Funciona como el organismo al interior del Sujeto Obligado, que lleva a cabo el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análisis de los procesos y procedimientos institucionales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con la elaboración de las fichas técnicas de  valoración.    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5BF03F0-1D0D-4CDC-97CF-C2F5AC85B6D7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D89E249-7812-43AB-9444-8F9BFB52F3A1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D67ABD8-6EDB-4C9F-ACA4-9DD4F437CB13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05A528B-DF8D-4C8D-B673-A07551C5A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70E72BD9-A7D8-4A4A-9DB6-0C28D8CB8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64505" y="2363379"/>
            <a:ext cx="4633400" cy="31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296FB206-0903-4952-82DD-E6AAAFED0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5750" y="3892209"/>
            <a:ext cx="391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>
                <a:solidFill>
                  <a:srgbClr val="5E2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25750" y="4353874"/>
            <a:ext cx="51625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Que los participantes desarrollen habilidades, conocimientos y aptitudes necesarias, para la implementación del Sistema Institucional de  Archivos en el cumplimiento de sus obligaciones como Sujeto Obligado. 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146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9E17494-0FE6-463B-AD27-81907DBA7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3"/>
            <a:ext cx="9144000" cy="68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587156A3-AF9C-4AA2-98B2-653587A5F9BF}"/>
              </a:ext>
            </a:extLst>
          </p:cNvPr>
          <p:cNvGrpSpPr/>
          <p:nvPr/>
        </p:nvGrpSpPr>
        <p:grpSpPr>
          <a:xfrm>
            <a:off x="1952788" y="6190680"/>
            <a:ext cx="6955223" cy="420873"/>
            <a:chOff x="1952788" y="6190680"/>
            <a:chExt cx="6955223" cy="420873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4B0BDEE5-69B2-4290-ABBC-8EFD5E951E68}"/>
                </a:ext>
              </a:extLst>
            </p:cNvPr>
            <p:cNvSpPr txBox="1"/>
            <p:nvPr/>
          </p:nvSpPr>
          <p:spPr>
            <a:xfrm>
              <a:off x="1952788" y="6334554"/>
              <a:ext cx="65054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>
                <a:lnSpc>
                  <a:spcPct val="100000"/>
                </a:lnSpc>
                <a:buNone/>
              </a:pPr>
              <a:r>
                <a:rPr lang="es-MX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Integración del Sistema Institucional de Archivos</a:t>
              </a:r>
              <a:endParaRPr lang="es-MX" sz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35380CA2-21C0-4A45-AAC8-87D11FB0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767" y="6190680"/>
              <a:ext cx="477244" cy="395431"/>
            </a:xfrm>
            <a:prstGeom prst="rect">
              <a:avLst/>
            </a:prstGeom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08925" y="1675362"/>
            <a:ext cx="3926150" cy="451531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¡No existen archivos muertos!</a:t>
            </a:r>
          </a:p>
          <a:p>
            <a:pPr marL="0" indent="0" algn="r">
              <a:buNone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Conservan, difunden y preservan información de relevancia para la historia e identidad.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Manejar correctamente a través de la gestión documental permitirá el acceso y consulta de la información para la toma de decisiones en los tramites o servicios de los Sujetos Obligados.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archivos garantizan los derechos de las personas y contribuyen al orden organizacional. 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DB5A39A3-D13F-4AB5-8AFA-8CB1118BF066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EA282602-0161-4B72-A2DA-559DA53A1CEF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7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018B336-7416-44F1-8AA5-C20C208190B8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53F0E55-FA19-48BC-9DF0-262B4E7C3DB7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74" name="Picture 2" descr="Ilustración del concepto de transferencia de archivos Vector Premium ">
            <a:extLst>
              <a:ext uri="{FF2B5EF4-FFF2-40B4-BE49-F238E27FC236}">
                <a16:creationId xmlns:a16="http://schemas.microsoft.com/office/drawing/2014/main" xmlns="" id="{4B9E13BC-C0F7-4B0D-A995-B40B9F14A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35" y="903620"/>
            <a:ext cx="4937124" cy="49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5341" y="2889564"/>
            <a:ext cx="2844626" cy="19567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abordar el tema de archivos debemos de comprender cuales son sus componentes: Documentos y expedientes. </a:t>
            </a:r>
          </a:p>
          <a:p>
            <a:pPr marL="0" indent="0" algn="just">
              <a:buNone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6884E84-2D37-451A-885C-066D33128D23}"/>
              </a:ext>
            </a:extLst>
          </p:cNvPr>
          <p:cNvSpPr txBox="1"/>
          <p:nvPr/>
        </p:nvSpPr>
        <p:spPr>
          <a:xfrm>
            <a:off x="1989364" y="6297978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CAA38A7-ADD9-4343-8A22-66E084681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43" y="6154104"/>
            <a:ext cx="477244" cy="3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0078" y="0"/>
            <a:ext cx="9164078" cy="54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558748" y="1339243"/>
            <a:ext cx="4333733" cy="4220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070" y="1192672"/>
            <a:ext cx="2980446" cy="870347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¿Porqué producimos 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documentos?</a:t>
            </a:r>
            <a:endParaRPr lang="es-MX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2482" y="2083399"/>
            <a:ext cx="4220231" cy="4649651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documentar las actividades que desempeñan  los sujetos obligados a través de los trámites de prestación de bienes y servicios a la sociedad.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Como resultado de la administración y operación de los recursos humanos, materiales y financieros (operativos) de los Sujetos Obligados.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Como resultado de las actividades de planificación, cumplimiento de normas, regulaciones y todas las actividades sustantivas.</a:t>
            </a:r>
          </a:p>
          <a:p>
            <a:pPr marL="0" indent="0" algn="r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Ramírez Deleón, 2016B, p.17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6EFF727-1B51-46CA-90BF-9DCAC7FEE72D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28CCF41-FE0E-4BE6-8200-2109DC158669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E3CA3B3-1B58-4755-A0F0-4188E33D8DDA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839CAE8-FDDE-46D3-94C1-CD5BEBF15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20078" y="0"/>
            <a:ext cx="9164078" cy="54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735" y="414598"/>
            <a:ext cx="3463058" cy="995127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documento?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2967" y="1232303"/>
            <a:ext cx="5319194" cy="3056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Todo registro que proporciona información en cualquier soporte en el que se encuentre.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Documento de archivo.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Documento de comprobación administrativa inmediata.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Documento informativo.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724623-31A9-4EA2-8F7F-7BC403B5685A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3A53042-83A6-4DAC-8178-3C0792B868BF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0056B82-5347-4F84-9C5C-2A976C2860B9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CB41A01-CE9B-4359-86AF-F69B285FF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FE5FA5B1-1E1E-458A-9250-72FEDE7F9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84903" y="2724137"/>
            <a:ext cx="5626130" cy="34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0078" y="0"/>
            <a:ext cx="9164078" cy="54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4520485" y="1206722"/>
            <a:ext cx="4279232" cy="4352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745" y="2383535"/>
            <a:ext cx="5072904" cy="792306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</a:t>
            </a:r>
            <a:b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informativo.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94B5388-7927-46E1-B3B8-71721E7066FE}"/>
              </a:ext>
            </a:extLst>
          </p:cNvPr>
          <p:cNvSpPr/>
          <p:nvPr/>
        </p:nvSpPr>
        <p:spPr>
          <a:xfrm>
            <a:off x="0" y="6718851"/>
            <a:ext cx="9144000" cy="139149"/>
          </a:xfrm>
          <a:prstGeom prst="rect">
            <a:avLst/>
          </a:prstGeom>
          <a:solidFill>
            <a:srgbClr val="912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E636AC2-DE50-4838-B942-81857753B037}"/>
              </a:ext>
            </a:extLst>
          </p:cNvPr>
          <p:cNvSpPr/>
          <p:nvPr/>
        </p:nvSpPr>
        <p:spPr>
          <a:xfrm>
            <a:off x="0" y="6718853"/>
            <a:ext cx="6293224" cy="165650"/>
          </a:xfrm>
          <a:prstGeom prst="rect">
            <a:avLst/>
          </a:prstGeom>
          <a:solidFill>
            <a:srgbClr val="67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C77CDC2-A999-4E34-B55A-8BF48263B350}"/>
              </a:ext>
            </a:extLst>
          </p:cNvPr>
          <p:cNvSpPr txBox="1"/>
          <p:nvPr/>
        </p:nvSpPr>
        <p:spPr>
          <a:xfrm>
            <a:off x="47222" y="6411036"/>
            <a:ext cx="6505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Sistema Institucional de Archivos</a:t>
            </a:r>
            <a:endParaRPr lang="es-MX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A34A875-0BA6-4286-B6D1-04DC8EFFA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1" y="6117743"/>
            <a:ext cx="521128" cy="431792"/>
          </a:xfrm>
          <a:prstGeom prst="rect">
            <a:avLst/>
          </a:prstGeom>
        </p:spPr>
      </p:pic>
      <p:pic>
        <p:nvPicPr>
          <p:cNvPr id="5122" name="Picture 2" descr="Ilustración plana de gestión de carpetas Vector Premium ">
            <a:extLst>
              <a:ext uri="{FF2B5EF4-FFF2-40B4-BE49-F238E27FC236}">
                <a16:creationId xmlns:a16="http://schemas.microsoft.com/office/drawing/2014/main" xmlns="" id="{CBEDFBC8-BD7F-4F6F-91A8-CEA9458D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18" y="72976"/>
            <a:ext cx="5097460" cy="50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570" y="3195160"/>
            <a:ext cx="3898534" cy="4636650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Borradores, notas.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Publicaciones: libros y revistas.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Fotografía sueltas y sin contexto.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Invitaciones personales.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Folletos, instructivos, propaganda.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Fotocopias simples/duplicados de originales no certificados o de asuntos sin relación con un expediente existente.</a:t>
            </a:r>
          </a:p>
          <a:p>
            <a:pPr marL="0" indent="0" algn="just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34141</TotalTime>
  <Words>1939</Words>
  <Application>Microsoft Office PowerPoint</Application>
  <PresentationFormat>Presentación en pantalla (4:3)</PresentationFormat>
  <Paragraphs>278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¿Porqué producimos  documentos?</vt:lpstr>
      <vt:lpstr>¿Qué es un documento?</vt:lpstr>
      <vt:lpstr>Documentos de  apoyo informativo.</vt:lpstr>
      <vt:lpstr>Documentos de comprobación  administrativa inmediata. </vt:lpstr>
      <vt:lpstr>Documentos de archivo. </vt:lpstr>
      <vt:lpstr>Características de un  documento de archivo. </vt:lpstr>
      <vt:lpstr>Documentación común y  documentación sustantiva. </vt:lpstr>
      <vt:lpstr>Presentación de PowerPoint</vt:lpstr>
      <vt:lpstr>Ejemplo: Ayuntamiento. </vt:lpstr>
      <vt:lpstr>¿Qué es un expediente?</vt:lpstr>
      <vt:lpstr>Presentación de PowerPoint</vt:lpstr>
      <vt:lpstr>¿Qué son los archivos?</vt:lpstr>
      <vt:lpstr>Ciclo vital de la  documentación</vt:lpstr>
      <vt:lpstr>Fases del ciclo vital  de la documentación</vt:lpstr>
      <vt:lpstr>Sistema Institucional  de Archivos (SIA)</vt:lpstr>
      <vt:lpstr>Registros </vt:lpstr>
      <vt:lpstr>Estructura del SIA</vt:lpstr>
      <vt:lpstr>Funciones Área Coordinadora de Archivos </vt:lpstr>
      <vt:lpstr>Presentación de PowerPoint</vt:lpstr>
      <vt:lpstr>Áreas Operativas</vt:lpstr>
      <vt:lpstr>Unidad de Correspondencia. </vt:lpstr>
      <vt:lpstr>Archivo de trámite</vt:lpstr>
      <vt:lpstr>Funciones del Archivo de trámite </vt:lpstr>
      <vt:lpstr>Archivo de concentración</vt:lpstr>
      <vt:lpstr> Funciones del Archivo de concentración.</vt:lpstr>
      <vt:lpstr>Archivo histórico.</vt:lpstr>
      <vt:lpstr>Funciones de Archivo Histórico.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Morelense de Información Pública y Estadística.</dc:title>
  <dc:creator>Kenia</dc:creator>
  <cp:lastModifiedBy>Nery</cp:lastModifiedBy>
  <cp:revision>277</cp:revision>
  <cp:lastPrinted>2020-07-06T19:03:12Z</cp:lastPrinted>
  <dcterms:created xsi:type="dcterms:W3CDTF">2020-01-16T19:13:51Z</dcterms:created>
  <dcterms:modified xsi:type="dcterms:W3CDTF">2020-10-15T06:29:23Z</dcterms:modified>
</cp:coreProperties>
</file>